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4" r:id="rId2"/>
    <p:sldId id="303" r:id="rId3"/>
    <p:sldId id="282" r:id="rId4"/>
    <p:sldId id="283" r:id="rId5"/>
    <p:sldId id="284" r:id="rId6"/>
    <p:sldId id="285" r:id="rId7"/>
    <p:sldId id="286" r:id="rId8"/>
    <p:sldId id="287" r:id="rId9"/>
    <p:sldId id="305" r:id="rId10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436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pos="2593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  <p15:guide id="10" orient="horz" pos="777" userDrawn="1">
          <p15:clr>
            <a:srgbClr val="A4A3A4"/>
          </p15:clr>
        </p15:guide>
        <p15:guide id="11" pos="846" userDrawn="1">
          <p15:clr>
            <a:srgbClr val="A4A3A4"/>
          </p15:clr>
        </p15:guide>
        <p15:guide id="12" pos="4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2B"/>
    <a:srgbClr val="E1002B"/>
    <a:srgbClr val="FFC32E"/>
    <a:srgbClr val="334286"/>
    <a:srgbClr val="4FAF4F"/>
    <a:srgbClr val="A6A6A6"/>
    <a:srgbClr val="EDF7ED"/>
    <a:srgbClr val="FFE5EA"/>
    <a:srgbClr val="C5D9F1"/>
    <a:srgbClr val="699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37" autoAdjust="0"/>
    <p:restoredTop sz="96366" autoAdjust="0"/>
  </p:normalViewPr>
  <p:slideViewPr>
    <p:cSldViewPr snapToGrid="0" snapToObjects="1">
      <p:cViewPr varScale="1">
        <p:scale>
          <a:sx n="94" d="100"/>
          <a:sy n="94" d="100"/>
        </p:scale>
        <p:origin x="108" y="210"/>
      </p:cViewPr>
      <p:guideLst>
        <p:guide orient="horz" pos="142"/>
        <p:guide pos="1436"/>
        <p:guide pos="234"/>
        <p:guide orient="horz" pos="3929"/>
        <p:guide pos="2593"/>
        <p:guide orient="horz" pos="3725"/>
        <p:guide orient="horz" pos="777"/>
        <p:guide pos="846"/>
        <p:guide pos="4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557778422480942E-2"/>
          <c:y val="0.10062847323403847"/>
          <c:w val="0.96931101245869644"/>
          <c:h val="0.7090959551961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родившихся</c:v>
                </c:pt>
              </c:strCache>
            </c:strRef>
          </c:tx>
          <c:spPr>
            <a:solidFill>
              <a:srgbClr val="E1002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DA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729</c:v>
                </c:pt>
                <c:pt idx="1">
                  <c:v>693</c:v>
                </c:pt>
                <c:pt idx="2">
                  <c:v>969</c:v>
                </c:pt>
                <c:pt idx="3">
                  <c:v>891</c:v>
                </c:pt>
                <c:pt idx="4">
                  <c:v>870</c:v>
                </c:pt>
                <c:pt idx="5">
                  <c:v>901</c:v>
                </c:pt>
                <c:pt idx="6">
                  <c:v>869</c:v>
                </c:pt>
                <c:pt idx="7">
                  <c:v>903</c:v>
                </c:pt>
                <c:pt idx="8">
                  <c:v>828</c:v>
                </c:pt>
                <c:pt idx="9">
                  <c:v>841</c:v>
                </c:pt>
                <c:pt idx="10">
                  <c:v>829</c:v>
                </c:pt>
                <c:pt idx="11">
                  <c:v>915</c:v>
                </c:pt>
                <c:pt idx="12">
                  <c:v>778</c:v>
                </c:pt>
                <c:pt idx="13">
                  <c:v>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0-4970-8F04-A14FD0426A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умерших</c:v>
                </c:pt>
              </c:strCache>
            </c:strRef>
          </c:tx>
          <c:spPr>
            <a:solidFill>
              <a:srgbClr val="33428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2 313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FE-428E-8E7A-D9CD2E8BE2E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1 800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C2-4022-B5AF-1D8C08B51F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1 993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C2-4022-B5AF-1D8C08B51F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1 618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C2-4022-B5AF-1D8C08B51F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1 716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C2-4022-B5AF-1D8C08B51F3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1 964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C2-4022-B5AF-1D8C08B51F3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2 038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C2-4022-B5AF-1D8C08B51F3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1 938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C2-4022-B5AF-1D8C08B51F3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2 101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C2-4022-B5AF-1D8C08B51F3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2 672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C2-4022-B5AF-1D8C08B51F3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2 749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C2-4022-B5AF-1D8C08B51F3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2 182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30-4B88-A2E8-6564626FF28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2 023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30-4B88-A2E8-6564626FF28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2 174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30-4B88-A2E8-6564626FF28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3428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</c:strCache>
            </c:strRef>
          </c:cat>
          <c:val>
            <c:numRef>
              <c:f>Лист1!$C$2:$C$15</c:f>
              <c:numCache>
                <c:formatCode>0.0</c:formatCode>
                <c:ptCount val="14"/>
                <c:pt idx="0">
                  <c:v>-2313</c:v>
                </c:pt>
                <c:pt idx="1">
                  <c:v>-1800</c:v>
                </c:pt>
                <c:pt idx="2">
                  <c:v>-1993</c:v>
                </c:pt>
                <c:pt idx="3">
                  <c:v>-1618</c:v>
                </c:pt>
                <c:pt idx="4">
                  <c:v>-1716</c:v>
                </c:pt>
                <c:pt idx="5">
                  <c:v>-1964</c:v>
                </c:pt>
                <c:pt idx="6">
                  <c:v>-2038</c:v>
                </c:pt>
                <c:pt idx="7">
                  <c:v>-1938</c:v>
                </c:pt>
                <c:pt idx="8">
                  <c:v>-2101</c:v>
                </c:pt>
                <c:pt idx="9">
                  <c:v>-2672</c:v>
                </c:pt>
                <c:pt idx="10">
                  <c:v>-2749</c:v>
                </c:pt>
                <c:pt idx="11">
                  <c:v>-2182</c:v>
                </c:pt>
                <c:pt idx="12">
                  <c:v>-2023</c:v>
                </c:pt>
                <c:pt idx="13">
                  <c:v>-2174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30-4970-8F04-A14FD0426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99"/>
        <c:axId val="43767296"/>
        <c:axId val="7083622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57150">
                <a:solidFill>
                  <a:schemeClr val="accent4"/>
                </a:solidFill>
                <a:round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32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</c:strCache>
            </c:strRef>
          </c:cat>
          <c:val>
            <c:numRef>
              <c:f>Лист1!$D$2:$D$15</c:f>
              <c:numCache>
                <c:formatCode>0.0</c:formatCode>
                <c:ptCount val="14"/>
                <c:pt idx="0">
                  <c:v>-1584</c:v>
                </c:pt>
                <c:pt idx="1">
                  <c:v>-1107</c:v>
                </c:pt>
                <c:pt idx="2">
                  <c:v>-1024</c:v>
                </c:pt>
                <c:pt idx="3">
                  <c:v>-727</c:v>
                </c:pt>
                <c:pt idx="4">
                  <c:v>-846</c:v>
                </c:pt>
                <c:pt idx="5">
                  <c:v>-1063</c:v>
                </c:pt>
                <c:pt idx="6">
                  <c:v>-1169</c:v>
                </c:pt>
                <c:pt idx="7">
                  <c:v>-1035</c:v>
                </c:pt>
                <c:pt idx="8">
                  <c:v>-1273</c:v>
                </c:pt>
                <c:pt idx="9">
                  <c:v>-1831</c:v>
                </c:pt>
                <c:pt idx="10">
                  <c:v>-1920</c:v>
                </c:pt>
                <c:pt idx="11">
                  <c:v>-1267</c:v>
                </c:pt>
                <c:pt idx="12">
                  <c:v>-1245</c:v>
                </c:pt>
                <c:pt idx="13">
                  <c:v>-1432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E30-4970-8F04-A14FD0426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67296"/>
        <c:axId val="70836224"/>
      </c:lineChart>
      <c:catAx>
        <c:axId val="437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cap="all" spc="-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0836224"/>
        <c:crosses val="autoZero"/>
        <c:auto val="1"/>
        <c:lblAlgn val="ctr"/>
        <c:lblOffset val="100"/>
        <c:noMultiLvlLbl val="0"/>
      </c:catAx>
      <c:valAx>
        <c:axId val="708362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376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56E-2"/>
          <c:y val="3.3905707323380121E-2"/>
          <c:w val="0.90474936114670945"/>
          <c:h val="0.820313371305172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7656871351061978E-2"/>
                  <c:y val="5.640505839379329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98-4180-A72F-1FB9B7023543}"/>
                </c:ext>
              </c:extLst>
            </c:dLbl>
            <c:dLbl>
              <c:idx val="1"/>
              <c:layout>
                <c:manualLayout>
                  <c:x val="-3.8133541228645131E-2"/>
                  <c:y val="6.580590145942537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815724780826485E-2"/>
                      <c:h val="9.40084306563219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DC-4080-8F70-35F81422E901}"/>
                </c:ext>
              </c:extLst>
            </c:dLbl>
            <c:dLbl>
              <c:idx val="2"/>
              <c:layout>
                <c:manualLayout>
                  <c:x val="-3.4405947595247226E-2"/>
                  <c:y val="-5.01380764246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9-4F51-BCB9-35C77C11211D}"/>
                </c:ext>
              </c:extLst>
            </c:dLbl>
            <c:dLbl>
              <c:idx val="3"/>
              <c:layout>
                <c:manualLayout>
                  <c:x val="-3.5659662117875121E-2"/>
                  <c:y val="7.834035888026830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370776488744669E-2"/>
                      <c:h val="8.77412019459004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DC-4080-8F70-35F81422E901}"/>
                </c:ext>
              </c:extLst>
            </c:dLbl>
            <c:dLbl>
              <c:idx val="4"/>
              <c:layout>
                <c:manualLayout>
                  <c:x val="-2.9009428388705679E-2"/>
                  <c:y val="5.95386727490037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 algn="ctr" rtl="0">
                    <a:defRPr lang="en-US" sz="2000" b="1" i="0" u="none" strike="noStrike" kern="1200" baseline="0" dirty="0">
                      <a:solidFill>
                        <a:srgbClr val="FFC32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783406173120495E-2"/>
                      <c:h val="8.147397323547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19F-4931-86FD-7057CCC443E6}"/>
                </c:ext>
              </c:extLst>
            </c:dLbl>
            <c:dLbl>
              <c:idx val="5"/>
              <c:layout>
                <c:manualLayout>
                  <c:x val="-4.4533251936267927E-2"/>
                  <c:y val="-5.327193752115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DC-4080-8F70-35F81422E901}"/>
                </c:ext>
              </c:extLst>
            </c:dLbl>
            <c:dLbl>
              <c:idx val="6"/>
              <c:layout>
                <c:manualLayout>
                  <c:x val="-3.3361246715565493E-2"/>
                  <c:y val="7.520674452505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79-4F51-BCB9-35C77C11211D}"/>
                </c:ext>
              </c:extLst>
            </c:dLbl>
            <c:dLbl>
              <c:idx val="7"/>
              <c:layout>
                <c:manualLayout>
                  <c:x val="-3.3925833319976707E-2"/>
                  <c:y val="-5.9538672749003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C-4080-8F70-35F81422E901}"/>
                </c:ext>
              </c:extLst>
            </c:dLbl>
            <c:dLbl>
              <c:idx val="8"/>
              <c:layout>
                <c:manualLayout>
                  <c:x val="-4.0047234389515587E-2"/>
                  <c:y val="6.89395158146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DC-4080-8F70-35F81422E901}"/>
                </c:ext>
              </c:extLst>
            </c:dLbl>
            <c:dLbl>
              <c:idx val="9"/>
              <c:layout>
                <c:manualLayout>
                  <c:x val="-3.1695994492912945E-2"/>
                  <c:y val="9.400818391503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98-4180-A72F-1FB9B7023543}"/>
                </c:ext>
              </c:extLst>
            </c:dLbl>
            <c:dLbl>
              <c:idx val="10"/>
              <c:layout>
                <c:manualLayout>
                  <c:x val="-2.2701550925310867E-2"/>
                  <c:y val="6.5805901459425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DC-4080-8F70-35F81422E901}"/>
                </c:ext>
              </c:extLst>
            </c:dLbl>
            <c:dLbl>
              <c:idx val="11"/>
              <c:layout>
                <c:manualLayout>
                  <c:x val="-2.2125543469550025E-2"/>
                  <c:y val="-6.267228710421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DC-4080-8F70-35F81422E9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C32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729</c:v>
                </c:pt>
                <c:pt idx="1">
                  <c:v>693</c:v>
                </c:pt>
                <c:pt idx="2">
                  <c:v>969</c:v>
                </c:pt>
                <c:pt idx="3">
                  <c:v>891</c:v>
                </c:pt>
                <c:pt idx="4">
                  <c:v>870</c:v>
                </c:pt>
                <c:pt idx="5">
                  <c:v>901</c:v>
                </c:pt>
                <c:pt idx="6">
                  <c:v>869</c:v>
                </c:pt>
                <c:pt idx="7">
                  <c:v>903</c:v>
                </c:pt>
                <c:pt idx="8">
                  <c:v>828</c:v>
                </c:pt>
                <c:pt idx="9">
                  <c:v>841</c:v>
                </c:pt>
                <c:pt idx="10">
                  <c:v>829</c:v>
                </c:pt>
                <c:pt idx="11">
                  <c:v>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4FAF4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281070575960542E-2"/>
                  <c:y val="-7.207313016984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DC-4080-8F70-35F81422E901}"/>
                </c:ext>
              </c:extLst>
            </c:dLbl>
            <c:dLbl>
              <c:idx val="1"/>
              <c:layout>
                <c:manualLayout>
                  <c:x val="-2.1770846355871013E-2"/>
                  <c:y val="-5.640505839379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DC-4080-8F70-35F81422E901}"/>
                </c:ext>
              </c:extLst>
            </c:dLbl>
            <c:dLbl>
              <c:idx val="2"/>
              <c:layout>
                <c:manualLayout>
                  <c:x val="-3.2450797088673371E-2"/>
                  <c:y val="-8.14739732354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DC-4080-8F70-35F81422E901}"/>
                </c:ext>
              </c:extLst>
            </c:dLbl>
            <c:dLbl>
              <c:idx val="3"/>
              <c:layout>
                <c:manualLayout>
                  <c:x val="-3.0975760857370038E-2"/>
                  <c:y val="-5.9538672749003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DC-4080-8F70-35F81422E901}"/>
                </c:ext>
              </c:extLst>
            </c:dLbl>
            <c:dLbl>
              <c:idx val="4"/>
              <c:layout>
                <c:manualLayout>
                  <c:x val="-2.5075615932156695E-2"/>
                  <c:y val="-5.3271444038582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DC-4080-8F70-35F81422E901}"/>
                </c:ext>
              </c:extLst>
            </c:dLbl>
            <c:dLbl>
              <c:idx val="5"/>
              <c:layout>
                <c:manualLayout>
                  <c:x val="-5.0414483972600302E-2"/>
                  <c:y val="6.893951581463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684972184434915E-2"/>
                      <c:h val="8.147397323547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298-4180-A72F-1FB9B7023543}"/>
                </c:ext>
              </c:extLst>
            </c:dLbl>
            <c:dLbl>
              <c:idx val="6"/>
              <c:layout>
                <c:manualLayout>
                  <c:x val="-3.5551344551307498E-2"/>
                  <c:y val="7.36396906061643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rgbClr val="4FAF4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734189178777712E-2"/>
                      <c:h val="0.109676502432375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6298-4180-A72F-1FB9B7023543}"/>
                </c:ext>
              </c:extLst>
            </c:dLbl>
            <c:dLbl>
              <c:idx val="7"/>
              <c:layout>
                <c:manualLayout>
                  <c:x val="-2.6889202949820237E-2"/>
                  <c:y val="6.893951581463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79571042170619E-2"/>
                      <c:h val="8.147397323547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095-4641-8086-34F7D77CB62A}"/>
                </c:ext>
              </c:extLst>
            </c:dLbl>
            <c:dLbl>
              <c:idx val="8"/>
              <c:layout>
                <c:manualLayout>
                  <c:x val="-3.2864653265557341E-2"/>
                  <c:y val="5.640505839379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95-4641-8086-34F7D77CB62A}"/>
                </c:ext>
              </c:extLst>
            </c:dLbl>
            <c:dLbl>
              <c:idx val="9"/>
              <c:layout>
                <c:manualLayout>
                  <c:x val="-3.243202551068719E-2"/>
                  <c:y val="5.640505839379317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spc="-50" baseline="0">
                      <a:solidFill>
                        <a:srgbClr val="4FAF4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98-4180-A72F-1FB9B7023543}"/>
                </c:ext>
              </c:extLst>
            </c:dLbl>
            <c:dLbl>
              <c:idx val="10"/>
              <c:layout>
                <c:manualLayout>
                  <c:x val="-8.9630872542429095E-3"/>
                  <c:y val="5.640505839379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95-4641-8086-34F7D77CB62A}"/>
                </c:ext>
              </c:extLst>
            </c:dLbl>
            <c:dLbl>
              <c:idx val="11"/>
              <c:layout>
                <c:manualLayout>
                  <c:x val="-2.9500724626066702E-3"/>
                  <c:y val="-3.7603372262528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98-4180-A72F-1FB9B702354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4FAF4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778</c:v>
                </c:pt>
                <c:pt idx="1">
                  <c:v>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98-4180-A72F-1FB9B70235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576340558223399E-2"/>
                  <c:y val="-4.7004215328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8-4180-A72F-1FB9B702354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98-4180-A72F-1FB9B7023543}"/>
                </c:ext>
              </c:extLst>
            </c:dLbl>
            <c:dLbl>
              <c:idx val="2"/>
              <c:layout>
                <c:manualLayout>
                  <c:x val="-3.2450797088673371E-2"/>
                  <c:y val="-4.3870600972950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E7-41F8-8605-75CAB2E8EC5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78-4C52-9A64-913BFC99B49D}"/>
                </c:ext>
              </c:extLst>
            </c:dLbl>
            <c:dLbl>
              <c:idx val="4"/>
              <c:layout>
                <c:manualLayout>
                  <c:x val="-3.2450797088673371E-2"/>
                  <c:y val="3.4469757907317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07-4F7A-A06D-BA072A74336E}"/>
                </c:ext>
              </c:extLst>
            </c:dLbl>
            <c:dLbl>
              <c:idx val="5"/>
              <c:layout>
                <c:manualLayout>
                  <c:x val="-2.3600579700853361E-2"/>
                  <c:y val="-5.013782968337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92-47CB-A096-3FFB30648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298-4180-A72F-1FB9B7023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07872"/>
        <c:axId val="70841984"/>
      </c:lineChart>
      <c:catAx>
        <c:axId val="3220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0841984"/>
        <c:crosses val="autoZero"/>
        <c:auto val="1"/>
        <c:lblAlgn val="ctr"/>
        <c:lblOffset val="100"/>
        <c:noMultiLvlLbl val="0"/>
      </c:catAx>
      <c:valAx>
        <c:axId val="70841984"/>
        <c:scaling>
          <c:orientation val="minMax"/>
          <c:max val="1500"/>
          <c:min val="5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207872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01213294442092E-2"/>
          <c:y val="3.3905707323380121E-2"/>
          <c:w val="0.88655279948361865"/>
          <c:h val="0.895520115830230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410887192573692E-2"/>
                  <c:y val="-5.013782968337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C-4210-8578-37462F1E6B4E}"/>
                </c:ext>
              </c:extLst>
            </c:dLbl>
            <c:dLbl>
              <c:idx val="1"/>
              <c:layout>
                <c:manualLayout>
                  <c:x val="3.6169314946082631E-3"/>
                  <c:y val="6.580590145942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C-4210-8578-37462F1E6B4E}"/>
                </c:ext>
              </c:extLst>
            </c:dLbl>
            <c:dLbl>
              <c:idx val="2"/>
              <c:layout>
                <c:manualLayout>
                  <c:x val="-5.3900868478205577E-2"/>
                  <c:y val="-4.7004215328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B37-4769-9F09-86E3B541C667}"/>
                </c:ext>
              </c:extLst>
            </c:dLbl>
            <c:dLbl>
              <c:idx val="3"/>
              <c:layout>
                <c:manualLayout>
                  <c:x val="-4.1269130533486714E-2"/>
                  <c:y val="5.640505839379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6C-4210-8578-37462F1E6B4E}"/>
                </c:ext>
              </c:extLst>
            </c:dLbl>
            <c:dLbl>
              <c:idx val="4"/>
              <c:layout>
                <c:manualLayout>
                  <c:x val="-6.7566499436012631E-2"/>
                  <c:y val="-8.774120194590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C-4210-8578-37462F1E6B4E}"/>
                </c:ext>
              </c:extLst>
            </c:dLbl>
            <c:dLbl>
              <c:idx val="5"/>
              <c:layout>
                <c:manualLayout>
                  <c:x val="-3.7503873445374376E-2"/>
                  <c:y val="6.267228710421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6C-4210-8578-37462F1E6B4E}"/>
                </c:ext>
              </c:extLst>
            </c:dLbl>
            <c:dLbl>
              <c:idx val="6"/>
              <c:layout>
                <c:manualLayout>
                  <c:x val="-4.0824427030351787E-2"/>
                  <c:y val="-6.580590145942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C-4210-8578-37462F1E6B4E}"/>
                </c:ext>
              </c:extLst>
            </c:dLbl>
            <c:dLbl>
              <c:idx val="7"/>
              <c:layout>
                <c:manualLayout>
                  <c:x val="-3.5576836666798888E-2"/>
                  <c:y val="5.0137829683371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44-45D7-A7AD-690C075E1ED7}"/>
                </c:ext>
              </c:extLst>
            </c:dLbl>
            <c:dLbl>
              <c:idx val="8"/>
              <c:layout>
                <c:manualLayout>
                  <c:x val="2.7990846612177517E-4"/>
                  <c:y val="3.13361435521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B37-4769-9F09-86E3B541C667}"/>
                </c:ext>
              </c:extLst>
            </c:dLbl>
            <c:dLbl>
              <c:idx val="9"/>
              <c:layout>
                <c:manualLayout>
                  <c:x val="-8.5710524000948612E-2"/>
                  <c:y val="-5.6405058393793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6C-4B82-8037-3C25D60B61E3}"/>
                </c:ext>
              </c:extLst>
            </c:dLbl>
            <c:dLbl>
              <c:idx val="10"/>
              <c:layout>
                <c:manualLayout>
                  <c:x val="-4.6457437512704154E-2"/>
                  <c:y val="-5.64050583937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6C-4210-8578-37462F1E6B4E}"/>
                </c:ext>
              </c:extLst>
            </c:dLbl>
            <c:dLbl>
              <c:idx val="11"/>
              <c:layout>
                <c:manualLayout>
                  <c:x val="-5.5280943037675792E-2"/>
                  <c:y val="5.953842600771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31-4AFE-9464-5AB77A28DC4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C32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2313</c:v>
                </c:pt>
                <c:pt idx="1">
                  <c:v>1800</c:v>
                </c:pt>
                <c:pt idx="2">
                  <c:v>1993</c:v>
                </c:pt>
                <c:pt idx="3">
                  <c:v>1618</c:v>
                </c:pt>
                <c:pt idx="4">
                  <c:v>1716</c:v>
                </c:pt>
                <c:pt idx="5">
                  <c:v>1964</c:v>
                </c:pt>
                <c:pt idx="6">
                  <c:v>2038</c:v>
                </c:pt>
                <c:pt idx="7">
                  <c:v>1938</c:v>
                </c:pt>
                <c:pt idx="8">
                  <c:v>2101</c:v>
                </c:pt>
                <c:pt idx="9">
                  <c:v>2672</c:v>
                </c:pt>
                <c:pt idx="10">
                  <c:v>2749</c:v>
                </c:pt>
                <c:pt idx="11">
                  <c:v>2182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37-4769-9F09-86E3B541C6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E1002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514594493125272E-2"/>
                  <c:y val="5.327119729729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31-4AFE-9464-5AB77A28DC4B}"/>
                </c:ext>
              </c:extLst>
            </c:dLbl>
            <c:dLbl>
              <c:idx val="1"/>
              <c:layout>
                <c:manualLayout>
                  <c:x val="1.9837805181864973E-3"/>
                  <c:y val="-5.953867274900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C-4210-8578-37462F1E6B4E}"/>
                </c:ext>
              </c:extLst>
            </c:dLbl>
            <c:dLbl>
              <c:idx val="2"/>
              <c:layout>
                <c:manualLayout>
                  <c:x val="-3.2730689733455033E-2"/>
                  <c:y val="-6.580590145942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6C-4210-8578-37462F1E6B4E}"/>
                </c:ext>
              </c:extLst>
            </c:dLbl>
            <c:dLbl>
              <c:idx val="3"/>
              <c:layout>
                <c:manualLayout>
                  <c:x val="-3.8422983600142797E-2"/>
                  <c:y val="-8.774120194590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6C-4210-8578-37462F1E6B4E}"/>
                </c:ext>
              </c:extLst>
            </c:dLbl>
            <c:dLbl>
              <c:idx val="4"/>
              <c:layout>
                <c:manualLayout>
                  <c:x val="-4.2692316053187539E-2"/>
                  <c:y val="-9.400843065632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6C-4210-8578-37462F1E6B4E}"/>
                </c:ext>
              </c:extLst>
            </c:dLbl>
            <c:dLbl>
              <c:idx val="5"/>
              <c:layout>
                <c:manualLayout>
                  <c:x val="-6.7072253809971061E-2"/>
                  <c:y val="-6.580590145942542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E1002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37-4769-9F09-86E3B541C667}"/>
                </c:ext>
              </c:extLst>
            </c:dLbl>
            <c:dLbl>
              <c:idx val="6"/>
              <c:layout>
                <c:manualLayout>
                  <c:x val="-5.5499865200206271E-2"/>
                  <c:y val="-6.580590145942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0E-42F3-BAA3-B54B9C386C50}"/>
                </c:ext>
              </c:extLst>
            </c:dLbl>
            <c:dLbl>
              <c:idx val="7"/>
              <c:layout>
                <c:manualLayout>
                  <c:x val="-4.8384497866846489E-2"/>
                  <c:y val="-6.8939515814636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0E-42F3-BAA3-B54B9C386C50}"/>
                </c:ext>
              </c:extLst>
            </c:dLbl>
            <c:dLbl>
              <c:idx val="8"/>
              <c:layout>
                <c:manualLayout>
                  <c:x val="-7.8269040666957654E-2"/>
                  <c:y val="-6.893951581463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0E-42F3-BAA3-B54B9C386C50}"/>
                </c:ext>
              </c:extLst>
            </c:dLbl>
            <c:dLbl>
              <c:idx val="9"/>
              <c:layout>
                <c:manualLayout>
                  <c:x val="-6.6968268599178121E-2"/>
                  <c:y val="-5.327144403858245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spc="-50" baseline="0">
                      <a:solidFill>
                        <a:srgbClr val="E1002B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37-4769-9F09-86E3B541C667}"/>
                </c:ext>
              </c:extLst>
            </c:dLbl>
            <c:dLbl>
              <c:idx val="10"/>
              <c:layout>
                <c:manualLayout>
                  <c:x val="-1.5653808133391511E-2"/>
                  <c:y val="-5.640505839379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0E-42F3-BAA3-B54B9C386C50}"/>
                </c:ext>
              </c:extLst>
            </c:dLbl>
            <c:dLbl>
              <c:idx val="11"/>
              <c:layout>
                <c:manualLayout>
                  <c:x val="-5.8554940926311945E-3"/>
                  <c:y val="3.446975790731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37-4769-9F09-86E3B541C6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E1002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2023</c:v>
                </c:pt>
                <c:pt idx="1">
                  <c:v>2174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B37-4769-9F09-86E3B541C6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7526413020830065E-2"/>
                  <c:y val="-5.013782968337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37-4769-9F09-86E3B541C667}"/>
                </c:ext>
              </c:extLst>
            </c:dLbl>
            <c:dLbl>
              <c:idx val="1"/>
              <c:layout>
                <c:manualLayout>
                  <c:x val="-4.427114322999131E-2"/>
                  <c:y val="5.640505839379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37-4769-9F09-86E3B541C667}"/>
                </c:ext>
              </c:extLst>
            </c:dLbl>
            <c:dLbl>
              <c:idx val="2"/>
              <c:layout>
                <c:manualLayout>
                  <c:x val="-2.988454280011112E-2"/>
                  <c:y val="-5.953867274900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50-4D00-B259-68BCC9ED9BAE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E1002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3F2-42F8-AEBA-A0FA3F8C332F}"/>
                </c:ext>
              </c:extLst>
            </c:dLbl>
            <c:dLbl>
              <c:idx val="4"/>
              <c:layout>
                <c:manualLayout>
                  <c:x val="-2.7038395866767206E-2"/>
                  <c:y val="-5.013782968337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44-45D7-A7AD-690C075E1ED7}"/>
                </c:ext>
              </c:extLst>
            </c:dLbl>
            <c:dLbl>
              <c:idx val="5"/>
              <c:layout>
                <c:manualLayout>
                  <c:x val="-2.5615322400095251E-2"/>
                  <c:y val="4.7004215328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44-45D7-A7AD-690C075E1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B37-4769-9F09-86E3B541C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47904"/>
        <c:axId val="33720000"/>
      </c:lineChart>
      <c:catAx>
        <c:axId val="3474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3720000"/>
        <c:crosses val="autoZero"/>
        <c:auto val="1"/>
        <c:lblAlgn val="ctr"/>
        <c:lblOffset val="100"/>
        <c:noMultiLvlLbl val="0"/>
      </c:catAx>
      <c:valAx>
        <c:axId val="33720000"/>
        <c:scaling>
          <c:orientation val="minMax"/>
          <c:max val="3000"/>
          <c:min val="10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74790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39155730546233E-2"/>
          <c:y val="0.24679286811756554"/>
          <c:w val="0.8047149095936954"/>
          <c:h val="0.6698820103413399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20212</c:v>
                </c:pt>
              </c:strCache>
            </c:strRef>
          </c:tx>
          <c:spPr>
            <a:ln w="762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850113291715541E-2"/>
                  <c:y val="-2.6324843180271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9B-4C23-87C0-A26F841CEA17}"/>
                </c:ext>
              </c:extLst>
            </c:dLbl>
            <c:dLbl>
              <c:idx val="1"/>
              <c:layout>
                <c:manualLayout>
                  <c:x val="-2.3178934858849674E-2"/>
                  <c:y val="-7.867194513644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E-4F7F-8CF2-5627EF401865}"/>
                </c:ext>
              </c:extLst>
            </c:dLbl>
            <c:dLbl>
              <c:idx val="2"/>
              <c:layout>
                <c:manualLayout>
                  <c:x val="-1.6556382042035522E-2"/>
                  <c:y val="6.4697158820862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EE-4F7F-8CF2-5627EF401865}"/>
                </c:ext>
              </c:extLst>
            </c:dLbl>
            <c:dLbl>
              <c:idx val="3"/>
              <c:layout>
                <c:manualLayout>
                  <c:x val="-1.6556382042035439E-2"/>
                  <c:y val="-9.077532131128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EE-4F7F-8CF2-5627EF401865}"/>
                </c:ext>
              </c:extLst>
            </c:dLbl>
            <c:dLbl>
              <c:idx val="4"/>
              <c:layout>
                <c:manualLayout>
                  <c:x val="-1.5452623239233115E-2"/>
                  <c:y val="-0.11638585798808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EE-4F7F-8CF2-5627EF401865}"/>
                </c:ext>
              </c:extLst>
            </c:dLbl>
            <c:dLbl>
              <c:idx val="5"/>
              <c:layout>
                <c:manualLayout>
                  <c:x val="-2.428269366165204E-2"/>
                  <c:y val="-0.13079773817149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9B-4C23-87C0-A26F841CEA17}"/>
                </c:ext>
              </c:extLst>
            </c:dLbl>
            <c:dLbl>
              <c:idx val="6"/>
              <c:layout>
                <c:manualLayout>
                  <c:x val="-2.0971417253245025E-2"/>
                  <c:y val="-0.11544980463348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EE-4F7F-8CF2-5627EF401865}"/>
                </c:ext>
              </c:extLst>
            </c:dLbl>
            <c:dLbl>
              <c:idx val="7"/>
              <c:layout>
                <c:manualLayout>
                  <c:x val="-1.9867658450442575E-2"/>
                  <c:y val="-0.12103358932274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9B-4C23-87C0-A26F841CEA17}"/>
                </c:ext>
              </c:extLst>
            </c:dLbl>
            <c:dLbl>
              <c:idx val="8"/>
              <c:layout>
                <c:manualLayout>
                  <c:x val="-5.5187940140119076E-3"/>
                  <c:y val="-0.10986601994422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EE-4F7F-8CF2-5627EF401865}"/>
                </c:ext>
              </c:extLst>
            </c:dLbl>
            <c:dLbl>
              <c:idx val="9"/>
              <c:layout>
                <c:manualLayout>
                  <c:x val="0"/>
                  <c:y val="-9.4955556151550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EE-4F7F-8CF2-5627EF401865}"/>
                </c:ext>
              </c:extLst>
            </c:dLbl>
            <c:dLbl>
              <c:idx val="10"/>
              <c:layout>
                <c:manualLayout>
                  <c:x val="-1.9867658450442575E-2"/>
                  <c:y val="-6.656856896160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EE-4F7F-8CF2-5627EF401865}"/>
                </c:ext>
              </c:extLst>
            </c:dLbl>
            <c:dLbl>
              <c:idx val="11"/>
              <c:layout>
                <c:manualLayout>
                  <c:x val="-6.6019019717952071E-3"/>
                  <c:y val="4.480366984338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EE-4F7F-8CF2-5627EF40186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C32E"/>
                    </a:solidFill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6.9</c:v>
                </c:pt>
                <c:pt idx="1">
                  <c:v>4</c:v>
                </c:pt>
                <c:pt idx="2">
                  <c:v>3.5</c:v>
                </c:pt>
                <c:pt idx="3">
                  <c:v>3.2</c:v>
                </c:pt>
                <c:pt idx="4">
                  <c:v>3.4</c:v>
                </c:pt>
                <c:pt idx="5">
                  <c:v>3.4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  <c:pt idx="9">
                  <c:v>3.7</c:v>
                </c:pt>
                <c:pt idx="10">
                  <c:v>3.5</c:v>
                </c:pt>
                <c:pt idx="11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8EE-4F7F-8CF2-5627EF4018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ln w="76200" cap="flat">
              <a:solidFill>
                <a:srgbClr val="E1002B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333572635849332E-2"/>
                  <c:y val="-7.22009679140970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EE-4F7F-8CF2-5627EF401865}"/>
                </c:ext>
              </c:extLst>
            </c:dLbl>
            <c:dLbl>
              <c:idx val="1"/>
              <c:layout>
                <c:manualLayout>
                  <c:x val="-1.878760601647941E-2"/>
                  <c:y val="8.9214356157385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EE-4F7F-8CF2-5627EF401865}"/>
                </c:ext>
              </c:extLst>
            </c:dLbl>
            <c:dLbl>
              <c:idx val="2"/>
              <c:layout>
                <c:manualLayout>
                  <c:x val="-1.4635841725159365E-2"/>
                  <c:y val="-8.0790035967040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EE-4F7F-8CF2-5627EF401865}"/>
                </c:ext>
              </c:extLst>
            </c:dLbl>
            <c:dLbl>
              <c:idx val="3"/>
              <c:layout>
                <c:manualLayout>
                  <c:x val="-1.1037588028023694E-2"/>
                  <c:y val="0.10612312553007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EE-4F7F-8CF2-5627EF401865}"/>
                </c:ext>
              </c:extLst>
            </c:dLbl>
            <c:dLbl>
              <c:idx val="4"/>
              <c:layout>
                <c:manualLayout>
                  <c:x val="-1.214134683082602E-2"/>
                  <c:y val="6.6568568961606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EE-4F7F-8CF2-5627EF401865}"/>
                </c:ext>
              </c:extLst>
            </c:dLbl>
            <c:dLbl>
              <c:idx val="5"/>
              <c:layout>
                <c:manualLayout>
                  <c:x val="-2.3178934858849674E-2"/>
                  <c:y val="0.12284326316377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EE-4F7F-8CF2-5627EF401865}"/>
                </c:ext>
              </c:extLst>
            </c:dLbl>
            <c:dLbl>
              <c:idx val="6"/>
              <c:layout>
                <c:manualLayout>
                  <c:x val="-2.2075176056047308E-2"/>
                  <c:y val="0.10609190909598526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-50" baseline="0">
                      <a:solidFill>
                        <a:srgbClr val="E1002B"/>
                      </a:solidFill>
                      <a:latin typeface="+mn-lt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656884669459439E-2"/>
                      <c:h val="0.201016248813445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F8EE-4F7F-8CF2-5627EF401865}"/>
                </c:ext>
              </c:extLst>
            </c:dLbl>
            <c:dLbl>
              <c:idx val="7"/>
              <c:layout>
                <c:manualLayout>
                  <c:x val="-2.1258394541973556E-2"/>
                  <c:y val="0.1072025106806369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-50" baseline="0">
                      <a:solidFill>
                        <a:srgbClr val="E1002B"/>
                      </a:solidFill>
                      <a:latin typeface="+mn-lt"/>
                      <a:ea typeface="Tahom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656884669459439E-2"/>
                      <c:h val="0.1284270478530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F8EE-4F7F-8CF2-5627EF401865}"/>
                </c:ext>
              </c:extLst>
            </c:dLbl>
            <c:dLbl>
              <c:idx val="8"/>
              <c:layout>
                <c:manualLayout>
                  <c:x val="-2.2075176056048926E-3"/>
                  <c:y val="0.11725947847451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8EE-4F7F-8CF2-5627EF401865}"/>
                </c:ext>
              </c:extLst>
            </c:dLbl>
            <c:dLbl>
              <c:idx val="9"/>
              <c:layout>
                <c:manualLayout>
                  <c:x val="0"/>
                  <c:y val="0.11167569378524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8EE-4F7F-8CF2-5627EF401865}"/>
                </c:ext>
              </c:extLst>
            </c:dLbl>
            <c:dLbl>
              <c:idx val="10"/>
              <c:layout>
                <c:manualLayout>
                  <c:x val="-2.0971417253245105E-2"/>
                  <c:y val="0.10609190909598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8EE-4F7F-8CF2-5627EF401865}"/>
                </c:ext>
              </c:extLst>
            </c:dLbl>
            <c:dLbl>
              <c:idx val="11"/>
              <c:layout>
                <c:manualLayout>
                  <c:x val="-2.0075525254641461E-2"/>
                  <c:y val="-7.7652678239906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8EE-4F7F-8CF2-5627EF40186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-50" baseline="0">
                    <a:solidFill>
                      <a:srgbClr val="E1002B"/>
                    </a:solidFill>
                    <a:latin typeface="+mn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3.5</c:v>
                </c:pt>
                <c:pt idx="1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8EE-4F7F-8CF2-5627EF4018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218612293596017E-2"/>
                  <c:y val="-1.352719066343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8EE-4F7F-8CF2-5627EF4018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8EE-4F7F-8CF2-5627EF40186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A9-41E0-80DC-07ECD6438B52}"/>
                </c:ext>
              </c:extLst>
            </c:dLbl>
            <c:dLbl>
              <c:idx val="3"/>
              <c:layout>
                <c:manualLayout>
                  <c:x val="-2.9801487675663867E-2"/>
                  <c:y val="-9.0775321311281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44-400E-BAAF-90FB22E594A8}"/>
                </c:ext>
              </c:extLst>
            </c:dLbl>
            <c:dLbl>
              <c:idx val="4"/>
              <c:layout>
                <c:manualLayout>
                  <c:x val="-2.2075176056047308E-2"/>
                  <c:y val="-6.0516880874187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C3-403F-9214-05E18D7D46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8EE-4F7F-8CF2-5627EF401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98144"/>
        <c:axId val="33724608"/>
      </c:lineChart>
      <c:catAx>
        <c:axId val="3539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3724608"/>
        <c:crosses val="autoZero"/>
        <c:auto val="1"/>
        <c:lblAlgn val="ctr"/>
        <c:lblOffset val="100"/>
        <c:noMultiLvlLbl val="0"/>
      </c:catAx>
      <c:valAx>
        <c:axId val="33724608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3539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54194932888632E-2"/>
          <c:y val="8.7872417072812764E-2"/>
          <c:w val="0.82219306097259226"/>
          <c:h val="0.588518565816634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76200">
              <a:solidFill>
                <a:srgbClr val="FFC32E"/>
              </a:solidFill>
              <a:miter lim="800000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150352112094617E-3"/>
                  <c:y val="-9.0775321311281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F6-4B58-9556-551A85795B52}"/>
                </c:ext>
              </c:extLst>
            </c:dLbl>
            <c:dLbl>
              <c:idx val="1"/>
              <c:layout>
                <c:manualLayout>
                  <c:x val="-1.1037588028023654E-3"/>
                  <c:y val="-0.17549895453514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49-4C45-BAFF-90DBC1461D57}"/>
                </c:ext>
              </c:extLst>
            </c:dLbl>
            <c:dLbl>
              <c:idx val="2"/>
              <c:layout>
                <c:manualLayout>
                  <c:x val="-2.2075176056047308E-2"/>
                  <c:y val="-7.867194513644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F6-4B58-9556-551A85795B52}"/>
                </c:ext>
              </c:extLst>
            </c:dLbl>
            <c:dLbl>
              <c:idx val="3"/>
              <c:layout>
                <c:manualLayout>
                  <c:x val="-1.214134683082606E-2"/>
                  <c:y val="-0.10893038557353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F6-4B58-9556-551A85795B52}"/>
                </c:ext>
              </c:extLst>
            </c:dLbl>
            <c:dLbl>
              <c:idx val="4"/>
              <c:layout>
                <c:manualLayout>
                  <c:x val="-9.9338292252212877E-3"/>
                  <c:y val="-9.077532131128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F6-4B58-9556-551A85795B52}"/>
                </c:ext>
              </c:extLst>
            </c:dLbl>
            <c:dLbl>
              <c:idx val="5"/>
              <c:layout>
                <c:manualLayout>
                  <c:x val="-1.3245105633628384E-2"/>
                  <c:y val="-0.12708544983579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49-4C45-BAFF-90DBC1461D57}"/>
                </c:ext>
              </c:extLst>
            </c:dLbl>
            <c:dLbl>
              <c:idx val="6"/>
              <c:layout>
                <c:manualLayout>
                  <c:x val="-1.3245105633628384E-2"/>
                  <c:y val="-7.867194513644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F6-4B58-9556-551A85795B52}"/>
                </c:ext>
              </c:extLst>
            </c:dLbl>
            <c:dLbl>
              <c:idx val="7"/>
              <c:layout>
                <c:manualLayout>
                  <c:x val="-5.5187940140118269E-3"/>
                  <c:y val="-9.077532131128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F6-4B58-9556-551A85795B52}"/>
                </c:ext>
              </c:extLst>
            </c:dLbl>
            <c:dLbl>
              <c:idx val="8"/>
              <c:layout>
                <c:manualLayout>
                  <c:x val="-8.8300704224189234E-3"/>
                  <c:y val="-0.11498207366095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F6-4B58-9556-551A85795B52}"/>
                </c:ext>
              </c:extLst>
            </c:dLbl>
            <c:dLbl>
              <c:idx val="9"/>
              <c:layout>
                <c:manualLayout>
                  <c:x val="-1.6556382042035481E-2"/>
                  <c:y val="-0.11498207366095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F6-4B58-9556-551A85795B52}"/>
                </c:ext>
              </c:extLst>
            </c:dLbl>
            <c:dLbl>
              <c:idx val="10"/>
              <c:layout>
                <c:manualLayout>
                  <c:x val="-1.4348864436430912E-2"/>
                  <c:y val="-0.10287869748611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F6-4B58-9556-551A85795B52}"/>
                </c:ext>
              </c:extLst>
            </c:dLbl>
            <c:dLbl>
              <c:idx val="11"/>
              <c:layout>
                <c:manualLayout>
                  <c:x val="-5.684792385141946E-4"/>
                  <c:y val="-2.6324843180271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F6-4B58-9556-551A85795B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C32E"/>
                    </a:solidFill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3F6-4B58-9556-551A85795B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ln w="76200" cap="flat">
              <a:solidFill>
                <a:srgbClr val="E1002B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905246478466226E-2"/>
                  <c:y val="-4.841350469935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F6-4B58-9556-551A85795B52}"/>
                </c:ext>
              </c:extLst>
            </c:dLbl>
            <c:dLbl>
              <c:idx val="1"/>
              <c:layout>
                <c:manualLayout>
                  <c:x val="-1.9867658450442575E-2"/>
                  <c:y val="-0.16944726644772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F6-4B58-9556-551A85795B52}"/>
                </c:ext>
              </c:extLst>
            </c:dLbl>
            <c:dLbl>
              <c:idx val="2"/>
              <c:layout>
                <c:manualLayout>
                  <c:x val="-1.5452623239233156E-2"/>
                  <c:y val="7.867194513644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F6-4B58-9556-551A85795B52}"/>
                </c:ext>
              </c:extLst>
            </c:dLbl>
            <c:dLbl>
              <c:idx val="3"/>
              <c:layout>
                <c:manualLayout>
                  <c:x val="-1.214134683082606E-2"/>
                  <c:y val="8.472363322386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F6-4B58-9556-551A85795B52}"/>
                </c:ext>
              </c:extLst>
            </c:dLbl>
            <c:dLbl>
              <c:idx val="4"/>
              <c:layout>
                <c:manualLayout>
                  <c:x val="-1.434886443643075E-2"/>
                  <c:y val="8.472363322386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F6-4B58-9556-551A85795B52}"/>
                </c:ext>
              </c:extLst>
            </c:dLbl>
            <c:dLbl>
              <c:idx val="5"/>
              <c:layout>
                <c:manualLayout>
                  <c:x val="-1.1037544572952758E-2"/>
                  <c:y val="-0.12103376174837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8349946641518344E-2"/>
                      <c:h val="0.15734389027288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23F6-4B58-9556-551A85795B52}"/>
                </c:ext>
              </c:extLst>
            </c:dLbl>
            <c:dLbl>
              <c:idx val="6"/>
              <c:layout>
                <c:manualLayout>
                  <c:x val="-1.214134683082602E-2"/>
                  <c:y val="0.121033761748375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3F6-4B58-9556-551A85795B52}"/>
                </c:ext>
              </c:extLst>
            </c:dLbl>
            <c:dLbl>
              <c:idx val="7"/>
              <c:layout>
                <c:manualLayout>
                  <c:x val="-1.5452623239233115E-2"/>
                  <c:y val="0.11498207366095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3F6-4B58-9556-551A85795B52}"/>
                </c:ext>
              </c:extLst>
            </c:dLbl>
            <c:dLbl>
              <c:idx val="8"/>
              <c:layout>
                <c:manualLayout>
                  <c:x val="-1.1037588028023735E-2"/>
                  <c:y val="0.10287869748611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3F6-4B58-9556-551A85795B52}"/>
                </c:ext>
              </c:extLst>
            </c:dLbl>
            <c:dLbl>
              <c:idx val="9"/>
              <c:layout>
                <c:manualLayout>
                  <c:x val="-8.8300704224189234E-3"/>
                  <c:y val="-0.10893038557353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49-4C45-BAFF-90DBC1461D57}"/>
                </c:ext>
              </c:extLst>
            </c:dLbl>
            <c:dLbl>
              <c:idx val="10"/>
              <c:layout>
                <c:manualLayout>
                  <c:x val="-4.415035211209623E-3"/>
                  <c:y val="4.8413504699350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3F6-4B58-9556-551A85795B52}"/>
                </c:ext>
              </c:extLst>
            </c:dLbl>
            <c:dLbl>
              <c:idx val="11"/>
              <c:layout>
                <c:manualLayout>
                  <c:x val="2.8393543376026204E-3"/>
                  <c:y val="-2.4509336754046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3F6-4B58-9556-551A85795B5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-50" baseline="0">
                    <a:solidFill>
                      <a:srgbClr val="E1002B"/>
                    </a:solidFill>
                    <a:latin typeface="+mn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3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23F6-4B58-9556-551A85795B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907335885188922E-2"/>
                  <c:y val="-1.957887875085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3F6-4B58-9556-551A85795B5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3F6-4B58-9556-551A85795B5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5B-4AA8-9E9C-D7CAAEBFD84A}"/>
                </c:ext>
              </c:extLst>
            </c:dLbl>
            <c:dLbl>
              <c:idx val="3"/>
              <c:layout>
                <c:manualLayout>
                  <c:x val="-3.2009005281268633E-2"/>
                  <c:y val="-8.472363322386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A8-4237-94E5-89E13A865D4E}"/>
                </c:ext>
              </c:extLst>
            </c:dLbl>
            <c:dLbl>
              <c:idx val="4"/>
              <c:layout>
                <c:manualLayout>
                  <c:x val="-2.7593970070059176E-2"/>
                  <c:y val="-7.262025704902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FB-4279-8B4D-8705333D6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23F6-4B58-9556-551A85795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66592"/>
        <c:axId val="84647936"/>
      </c:lineChart>
      <c:catAx>
        <c:axId val="355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4647936"/>
        <c:crosses val="autoZero"/>
        <c:auto val="1"/>
        <c:lblAlgn val="ctr"/>
        <c:lblOffset val="100"/>
        <c:noMultiLvlLbl val="0"/>
      </c:catAx>
      <c:valAx>
        <c:axId val="84647936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35566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56E-2"/>
          <c:y val="3.3905707323380121E-2"/>
          <c:w val="0.87998396081399566"/>
          <c:h val="0.863489801996610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1034883651192093E-2"/>
                  <c:y val="6.2604737691766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5A-4AEA-A633-66CCFFDC7B27}"/>
                </c:ext>
              </c:extLst>
            </c:dLbl>
            <c:dLbl>
              <c:idx val="2"/>
              <c:layout>
                <c:manualLayout>
                  <c:x val="-3.2499652838169073E-2"/>
                  <c:y val="-5.6781041162299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5A-4AEA-A633-66CCFFDC7B27}"/>
                </c:ext>
              </c:extLst>
            </c:dLbl>
            <c:dLbl>
              <c:idx val="3"/>
              <c:layout>
                <c:manualLayout>
                  <c:x val="-3.2499652838169073E-2"/>
                  <c:y val="8.298767554489966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92-4C3B-B4A6-C1A3919794D1}"/>
                </c:ext>
              </c:extLst>
            </c:dLbl>
            <c:dLbl>
              <c:idx val="4"/>
              <c:layout>
                <c:manualLayout>
                  <c:x val="-2.9570114464215112E-2"/>
                  <c:y val="5.3869192897566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1-49AB-908D-8E8329B749CA}"/>
                </c:ext>
              </c:extLst>
            </c:dLbl>
            <c:dLbl>
              <c:idx val="5"/>
              <c:layout>
                <c:manualLayout>
                  <c:x val="-7.2048420886547518E-2"/>
                  <c:y val="-1.6015165456033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91-49AB-908D-8E8329B749CA}"/>
                </c:ext>
              </c:extLst>
            </c:dLbl>
            <c:dLbl>
              <c:idx val="6"/>
              <c:layout>
                <c:manualLayout>
                  <c:x val="-8.426459590593563E-2"/>
                  <c:y val="-3.9309951573899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91-49AB-908D-8E8329B749CA}"/>
                </c:ext>
              </c:extLst>
            </c:dLbl>
            <c:dLbl>
              <c:idx val="7"/>
              <c:layout>
                <c:manualLayout>
                  <c:x val="-3.4462443548718226E-2"/>
                  <c:y val="-5.095734463283312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32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92-4C3B-B4A6-C1A3919794D1}"/>
                </c:ext>
              </c:extLst>
            </c:dLbl>
            <c:dLbl>
              <c:idx val="8"/>
              <c:layout>
                <c:manualLayout>
                  <c:x val="-2.0781499342353234E-2"/>
                  <c:y val="-7.1340282485966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5A-4AEA-A633-66CCFFDC7B27}"/>
                </c:ext>
              </c:extLst>
            </c:dLbl>
            <c:dLbl>
              <c:idx val="9"/>
              <c:layout>
                <c:manualLayout>
                  <c:x val="-1.9316730155376365E-2"/>
                  <c:y val="-7.1340282485966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91-49AB-908D-8E8329B749CA}"/>
                </c:ext>
              </c:extLst>
            </c:dLbl>
            <c:dLbl>
              <c:idx val="10"/>
              <c:layout>
                <c:manualLayout>
                  <c:x val="-4.4217806333984908E-2"/>
                  <c:y val="7.1340282485966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5A-4AEA-A633-66CCFFDC7B27}"/>
                </c:ext>
              </c:extLst>
            </c:dLbl>
            <c:dLbl>
              <c:idx val="11"/>
              <c:layout>
                <c:manualLayout>
                  <c:x val="-2.9570114464215005E-2"/>
                  <c:y val="-5.6781041162299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292-4C3B-B4A6-C1A3919794D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C32E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381</c:v>
                </c:pt>
                <c:pt idx="1">
                  <c:v>417</c:v>
                </c:pt>
                <c:pt idx="2">
                  <c:v>488</c:v>
                </c:pt>
                <c:pt idx="3">
                  <c:v>458</c:v>
                </c:pt>
                <c:pt idx="4">
                  <c:v>404</c:v>
                </c:pt>
                <c:pt idx="5">
                  <c:v>884</c:v>
                </c:pt>
                <c:pt idx="6">
                  <c:v>1245</c:v>
                </c:pt>
                <c:pt idx="7">
                  <c:v>1223</c:v>
                </c:pt>
                <c:pt idx="8">
                  <c:v>885</c:v>
                </c:pt>
                <c:pt idx="9">
                  <c:v>644</c:v>
                </c:pt>
                <c:pt idx="10">
                  <c:v>448</c:v>
                </c:pt>
                <c:pt idx="11">
                  <c:v>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92-4C3B-B4A6-C1A3919794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4FAF4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674785716954919E-2"/>
                  <c:y val="5.6405022961184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5A-4AEA-A633-66CCFFDC7B27}"/>
                </c:ext>
              </c:extLst>
            </c:dLbl>
            <c:dLbl>
              <c:idx val="1"/>
              <c:layout>
                <c:manualLayout>
                  <c:x val="-2.5929528685716817E-2"/>
                  <c:y val="-4.528795313345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5A-4AEA-A633-66CCFFDC7B27}"/>
                </c:ext>
              </c:extLst>
            </c:dLbl>
            <c:dLbl>
              <c:idx val="2"/>
              <c:layout>
                <c:manualLayout>
                  <c:x val="-3.5400869551280092E-2"/>
                  <c:y val="-4.7004215328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292-4C3B-B4A6-C1A3919794D1}"/>
                </c:ext>
              </c:extLst>
            </c:dLbl>
            <c:dLbl>
              <c:idx val="3"/>
              <c:layout>
                <c:manualLayout>
                  <c:x val="-4.0577223557109417E-2"/>
                  <c:y val="-6.156335069819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5A-4AEA-A633-66CCFFDC7B27}"/>
                </c:ext>
              </c:extLst>
            </c:dLbl>
            <c:dLbl>
              <c:idx val="4"/>
              <c:layout>
                <c:manualLayout>
                  <c:x val="-5.0721529446386825E-2"/>
                  <c:y val="-7.0742551113827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5A-4AEA-A633-66CCFFDC7B27}"/>
                </c:ext>
              </c:extLst>
            </c:dLbl>
            <c:dLbl>
              <c:idx val="5"/>
              <c:layout>
                <c:manualLayout>
                  <c:x val="-6.3504153631119442E-2"/>
                  <c:y val="-3.469157680252010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4FAF4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92-4C3B-B4A6-C1A3919794D1}"/>
                </c:ext>
              </c:extLst>
            </c:dLbl>
            <c:dLbl>
              <c:idx val="6"/>
              <c:layout>
                <c:manualLayout>
                  <c:x val="-5.7967462224442025E-2"/>
                  <c:y val="-5.5325117029933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91-49AB-908D-8E8329B749CA}"/>
                </c:ext>
              </c:extLst>
            </c:dLbl>
            <c:dLbl>
              <c:idx val="7"/>
              <c:layout>
                <c:manualLayout>
                  <c:x val="-8.6951193336663041E-3"/>
                  <c:y val="-4.076587570626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91-49AB-908D-8E8329B749CA}"/>
                </c:ext>
              </c:extLst>
            </c:dLbl>
            <c:dLbl>
              <c:idx val="8"/>
              <c:layout>
                <c:manualLayout>
                  <c:x val="-7.2459327780552531E-3"/>
                  <c:y val="-1.747108958839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91-49AB-908D-8E8329B749CA}"/>
                </c:ext>
              </c:extLst>
            </c:dLbl>
            <c:dLbl>
              <c:idx val="9"/>
              <c:layout>
                <c:manualLayout>
                  <c:x val="-1.6070337809950479E-2"/>
                  <c:y val="-4.387060097295030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spc="-50" baseline="0">
                      <a:solidFill>
                        <a:srgbClr val="4FAF4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92-4C3B-B4A6-C1A3919794D1}"/>
                </c:ext>
              </c:extLst>
            </c:dLbl>
            <c:dLbl>
              <c:idx val="10"/>
              <c:layout>
                <c:manualLayout>
                  <c:x val="-1.883942522294366E-2"/>
                  <c:y val="-6.697251008886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91-49AB-908D-8E8329B749CA}"/>
                </c:ext>
              </c:extLst>
            </c:dLbl>
            <c:dLbl>
              <c:idx val="11"/>
              <c:layout>
                <c:manualLayout>
                  <c:x val="-1.4543557013566554E-2"/>
                  <c:y val="-5.013782968337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92-4C3B-B4A6-C1A3919794D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4FAF4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322</c:v>
                </c:pt>
                <c:pt idx="1">
                  <c:v>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292-4C3B-B4A6-C1A3919794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958726482241134E-2"/>
                  <c:y val="4.700421532816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92-4C3B-B4A6-C1A3919794D1}"/>
                </c:ext>
              </c:extLst>
            </c:dLbl>
            <c:dLbl>
              <c:idx val="1"/>
              <c:layout>
                <c:manualLayout>
                  <c:x val="-3.5349197475859351E-2"/>
                  <c:y val="-4.0736986617739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92-4C3B-B4A6-C1A3919794D1}"/>
                </c:ext>
              </c:extLst>
            </c:dLbl>
            <c:dLbl>
              <c:idx val="2"/>
              <c:layout>
                <c:manualLayout>
                  <c:x val="-4.3475596668331548E-2"/>
                  <c:y val="7.20731301698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FD-42FA-9733-2B5C0D0DCE01}"/>
                </c:ext>
              </c:extLst>
            </c:dLbl>
            <c:dLbl>
              <c:idx val="3"/>
              <c:layout>
                <c:manualLayout>
                  <c:x val="-5.3619902557608873E-2"/>
                  <c:y val="7.520674452505755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E1002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24-461E-8037-FB0A19A55AED}"/>
                </c:ext>
              </c:extLst>
            </c:dLbl>
            <c:dLbl>
              <c:idx val="4"/>
              <c:layout>
                <c:manualLayout>
                  <c:x val="-1.4491865556110508E-3"/>
                  <c:y val="1.8801686131264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4A-4F7C-8FBB-686E6A5D1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292-4C3B-B4A6-C1A391979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57312"/>
        <c:axId val="84651968"/>
      </c:lineChart>
      <c:catAx>
        <c:axId val="4135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4651968"/>
        <c:crosses val="autoZero"/>
        <c:auto val="1"/>
        <c:lblAlgn val="ctr"/>
        <c:lblOffset val="100"/>
        <c:noMultiLvlLbl val="0"/>
      </c:catAx>
      <c:valAx>
        <c:axId val="84651968"/>
        <c:scaling>
          <c:orientation val="minMax"/>
          <c:max val="14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135731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531277156056E-2"/>
          <c:y val="3.3905707323380121E-2"/>
          <c:w val="0.88704892637106947"/>
          <c:h val="0.895520115830230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6200">
              <a:solidFill>
                <a:srgbClr val="FFC32E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0610203877122034E-2"/>
                  <c:y val="-5.6975708164939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E2-47C6-9283-CB399233E544}"/>
                </c:ext>
              </c:extLst>
            </c:dLbl>
            <c:dLbl>
              <c:idx val="1"/>
              <c:layout>
                <c:manualLayout>
                  <c:x val="-5.2391228735567674E-2"/>
                  <c:y val="-6.79837384524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E2-47C6-9283-CB399233E544}"/>
                </c:ext>
              </c:extLst>
            </c:dLbl>
            <c:dLbl>
              <c:idx val="2"/>
              <c:layout>
                <c:manualLayout>
                  <c:x val="-3.8350942013886766E-2"/>
                  <c:y val="-5.4693234595217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2C-45A1-8D86-C4B50B17D349}"/>
                </c:ext>
              </c:extLst>
            </c:dLbl>
            <c:dLbl>
              <c:idx val="3"/>
              <c:layout>
                <c:manualLayout>
                  <c:x val="-4.1301014476493383E-2"/>
                  <c:y val="4.6714147220980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E2-47C6-9283-CB399233E544}"/>
                </c:ext>
              </c:extLst>
            </c:dLbl>
            <c:dLbl>
              <c:idx val="4"/>
              <c:layout>
                <c:manualLayout>
                  <c:x val="-3.2450797088673371E-2"/>
                  <c:y val="3.342364336374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2C-45A1-8D86-C4B50B17D349}"/>
                </c:ext>
              </c:extLst>
            </c:dLbl>
            <c:dLbl>
              <c:idx val="5"/>
              <c:layout>
                <c:manualLayout>
                  <c:x val="-1.3275326081730016E-2"/>
                  <c:y val="2.7346617297608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2C-45A1-8D86-C4B50B17D349}"/>
                </c:ext>
              </c:extLst>
            </c:dLbl>
            <c:dLbl>
              <c:idx val="6"/>
              <c:layout>
                <c:manualLayout>
                  <c:x val="-1.9175471006943463E-2"/>
                  <c:y val="4.861620852908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2C-45A1-8D86-C4B50B17D349}"/>
                </c:ext>
              </c:extLst>
            </c:dLbl>
            <c:dLbl>
              <c:idx val="7"/>
              <c:layout>
                <c:manualLayout>
                  <c:x val="-3.835094201388671E-2"/>
                  <c:y val="-5.6975708164939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E2-47C6-9283-CB399233E544}"/>
                </c:ext>
              </c:extLst>
            </c:dLbl>
            <c:dLbl>
              <c:idx val="8"/>
              <c:layout>
                <c:manualLayout>
                  <c:x val="-2.9500724626066809E-2"/>
                  <c:y val="-6.020442732881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E2-47C6-9283-CB399233E544}"/>
                </c:ext>
              </c:extLst>
            </c:dLbl>
            <c:dLbl>
              <c:idx val="9"/>
              <c:layout>
                <c:manualLayout>
                  <c:x val="-3.3925949464561955E-2"/>
                  <c:y val="-5.3556782870251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E2-47C6-9283-CB399233E544}"/>
                </c:ext>
              </c:extLst>
            </c:dLbl>
            <c:dLbl>
              <c:idx val="10"/>
              <c:layout>
                <c:manualLayout>
                  <c:x val="-3.3925833319976707E-2"/>
                  <c:y val="-5.8583009783533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E2-47C6-9283-CB399233E544}"/>
                </c:ext>
              </c:extLst>
            </c:dLbl>
            <c:dLbl>
              <c:idx val="11"/>
              <c:layout>
                <c:manualLayout>
                  <c:x val="-4.1301014476493272E-2"/>
                  <c:y val="-5.6595295903318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65-43CB-AB7C-91955FAAFB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FFC32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408</c:v>
                </c:pt>
                <c:pt idx="1">
                  <c:v>414</c:v>
                </c:pt>
                <c:pt idx="2">
                  <c:v>576</c:v>
                </c:pt>
                <c:pt idx="3">
                  <c:v>474</c:v>
                </c:pt>
                <c:pt idx="4">
                  <c:v>437</c:v>
                </c:pt>
                <c:pt idx="5">
                  <c:v>486</c:v>
                </c:pt>
                <c:pt idx="6">
                  <c:v>527</c:v>
                </c:pt>
                <c:pt idx="7">
                  <c:v>474</c:v>
                </c:pt>
                <c:pt idx="8">
                  <c:v>482</c:v>
                </c:pt>
                <c:pt idx="9">
                  <c:v>439</c:v>
                </c:pt>
                <c:pt idx="10">
                  <c:v>452</c:v>
                </c:pt>
                <c:pt idx="11">
                  <c:v>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65-43CB-AB7C-91955FAAFB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rgbClr val="E1002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657068888497279E-2"/>
                  <c:y val="7.8055093265602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E2-47C6-9283-CB399233E544}"/>
                </c:ext>
              </c:extLst>
            </c:dLbl>
            <c:dLbl>
              <c:idx val="1"/>
              <c:layout>
                <c:manualLayout>
                  <c:x val="-1.8372426632368773E-2"/>
                  <c:y val="4.2439413964144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E2-47C6-9283-CB399233E544}"/>
                </c:ext>
              </c:extLst>
            </c:dLbl>
            <c:dLbl>
              <c:idx val="2"/>
              <c:layout>
                <c:manualLayout>
                  <c:x val="-3.5400869551280044E-2"/>
                  <c:y val="-5.6405058393793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F7-4E15-A89D-255E5CD13195}"/>
                </c:ext>
              </c:extLst>
            </c:dLbl>
            <c:dLbl>
              <c:idx val="3"/>
              <c:layout>
                <c:manualLayout>
                  <c:x val="-1.9175471006943355E-2"/>
                  <c:y val="-4.9852428752850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E2-47C6-9283-CB399233E544}"/>
                </c:ext>
              </c:extLst>
            </c:dLbl>
            <c:dLbl>
              <c:idx val="4"/>
              <c:layout>
                <c:manualLayout>
                  <c:x val="-3.5400869551280044E-2"/>
                  <c:y val="-6.380877369442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2C-45A1-8D86-C4B50B17D349}"/>
                </c:ext>
              </c:extLst>
            </c:dLbl>
            <c:dLbl>
              <c:idx val="5"/>
              <c:layout>
                <c:manualLayout>
                  <c:x val="-2.2125543469550025E-2"/>
                  <c:y val="-5.7731747628285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2C-45A1-8D86-C4B50B17D349}"/>
                </c:ext>
              </c:extLst>
            </c:dLbl>
            <c:dLbl>
              <c:idx val="6"/>
              <c:layout>
                <c:manualLayout>
                  <c:x val="-2.9500724626066809E-2"/>
                  <c:y val="-5.3271444038582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8D-4A08-85A8-DD2C9183F2C4}"/>
                </c:ext>
              </c:extLst>
            </c:dLbl>
            <c:dLbl>
              <c:idx val="7"/>
              <c:layout>
                <c:manualLayout>
                  <c:x val="-3.2450797088673371E-2"/>
                  <c:y val="5.4693234595217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2C-45A1-8D86-C4B50B17D349}"/>
                </c:ext>
              </c:extLst>
            </c:dLbl>
            <c:dLbl>
              <c:idx val="8"/>
              <c:layout>
                <c:manualLayout>
                  <c:x val="-3.5400869551280148E-2"/>
                  <c:y val="6.0770260661352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2C-45A1-8D86-C4B50B17D349}"/>
                </c:ext>
              </c:extLst>
            </c:dLbl>
            <c:dLbl>
              <c:idx val="9"/>
              <c:layout>
                <c:manualLayout>
                  <c:x val="-2.5075615932156806E-2"/>
                  <c:y val="5.611511514289624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 spc="-50" baseline="0">
                      <a:solidFill>
                        <a:srgbClr val="E1002B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65-43CB-AB7C-91955FAAFB3E}"/>
                </c:ext>
              </c:extLst>
            </c:dLbl>
            <c:dLbl>
              <c:idx val="10"/>
              <c:layout>
                <c:manualLayout>
                  <c:x val="-2.9500724626066701E-2"/>
                  <c:y val="5.7731747628285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2C-45A1-8D86-C4B50B17D349}"/>
                </c:ext>
              </c:extLst>
            </c:dLbl>
            <c:dLbl>
              <c:idx val="11"/>
              <c:layout>
                <c:manualLayout>
                  <c:x val="-1.0325253619123346E-2"/>
                  <c:y val="1.253445742084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65-43CB-AB7C-91955FAAFB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E1002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408</c:v>
                </c:pt>
                <c:pt idx="1">
                  <c:v>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365-43CB-AB7C-91955FAAFB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450797088673357E-2"/>
                  <c:y val="-4.3870600972950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65-43CB-AB7C-91955FAAFB3E}"/>
                </c:ext>
              </c:extLst>
            </c:dLbl>
            <c:dLbl>
              <c:idx val="1"/>
              <c:layout>
                <c:manualLayout>
                  <c:x val="-4.867619563301006E-2"/>
                  <c:y val="4.073698661773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65-43CB-AB7C-91955FAAFB3E}"/>
                </c:ext>
              </c:extLst>
            </c:dLbl>
            <c:dLbl>
              <c:idx val="2"/>
              <c:layout>
                <c:manualLayout>
                  <c:x val="-1.03252536191234E-2"/>
                  <c:y val="-3.13361435521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F7-4E15-A89D-255E5CD13195}"/>
                </c:ext>
              </c:extLst>
            </c:dLbl>
            <c:dLbl>
              <c:idx val="3"/>
              <c:layout>
                <c:manualLayout>
                  <c:x val="-8.4077065184290103E-2"/>
                  <c:y val="9.4008430656320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7-40E8-8007-6E7C5A0DD611}"/>
                </c:ext>
              </c:extLst>
            </c:dLbl>
            <c:dLbl>
              <c:idx val="5"/>
              <c:layout>
                <c:manualLayout>
                  <c:x val="-2.5075615932156643E-2"/>
                  <c:y val="-4.70042153281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F7-4E15-A89D-255E5CD1319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365-43CB-AB7C-91955FAAF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09152"/>
        <c:axId val="84655424"/>
      </c:lineChart>
      <c:catAx>
        <c:axId val="410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4655424"/>
        <c:crosses val="autoZero"/>
        <c:auto val="1"/>
        <c:lblAlgn val="ctr"/>
        <c:lblOffset val="100"/>
        <c:noMultiLvlLbl val="0"/>
      </c:catAx>
      <c:valAx>
        <c:axId val="84655424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100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9457718489795"/>
          <c:y val="0"/>
          <c:w val="0.64977150454006949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rgbClr val="E100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A-4CB9-87C6-4AE33D6C34B8}"/>
              </c:ext>
            </c:extLst>
          </c:dPt>
          <c:dPt>
            <c:idx val="1"/>
            <c:bubble3D val="0"/>
            <c:spPr>
              <a:solidFill>
                <a:srgbClr val="FFC3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AA-4CB9-87C6-4AE33D6C34B8}"/>
              </c:ext>
            </c:extLst>
          </c:dPt>
          <c:cat>
            <c:strRef>
              <c:f>Лист1!$A$2:$A$3</c:f>
              <c:strCache>
                <c:ptCount val="2"/>
                <c:pt idx="0">
                  <c:v>Основная причина</c:v>
                </c:pt>
                <c:pt idx="1">
                  <c:v>Не основная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A-4CB9-87C6-4AE33D6C3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5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0.37039</cdr:x>
      <cdr:y>0.81111</cdr:y>
    </cdr:from>
    <cdr:to>
      <cdr:x>0.48223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8348" y="46043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0.306</cdr:x>
      <cdr:y>0.86848</cdr:y>
    </cdr:from>
    <cdr:to>
      <cdr:x>0.43478</cdr:x>
      <cdr:y>0.94449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91B49EA5-468D-47ED-896D-561C8F4FE9D0}"/>
            </a:ext>
          </a:extLst>
        </cdr:cNvPr>
        <cdr:cNvSpPr/>
      </cdr:nvSpPr>
      <cdr:spPr>
        <a:xfrm xmlns:a="http://schemas.openxmlformats.org/drawingml/2006/main">
          <a:off x="2501865" y="4571840"/>
          <a:ext cx="1052908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spcBef>
              <a:spcPts val="1000"/>
            </a:spcBef>
          </a:pPr>
          <a:endParaRPr lang="ru-RU" sz="20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0.81559</cdr:x>
      <cdr:y>0.10313</cdr:y>
    </cdr:from>
    <cdr:to>
      <cdr:x>1</cdr:x>
      <cdr:y>0.43068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52112" y="261643"/>
          <a:ext cx="2137124" cy="830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4800" b="1" dirty="0">
              <a:solidFill>
                <a:srgbClr val="E1002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-40,0%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11.04.2022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4169" y="3797004"/>
            <a:ext cx="7678893" cy="1006429"/>
          </a:xfrm>
        </p:spPr>
        <p:txBody>
          <a:bodyPr/>
          <a:lstStyle/>
          <a:p>
            <a:r>
              <a:rPr lang="ru-RU" sz="3300" dirty="0"/>
              <a:t>Оперативные</a:t>
            </a:r>
            <a:br>
              <a:rPr lang="ru-RU" sz="3300" dirty="0"/>
            </a:br>
            <a:r>
              <a:rPr lang="ru-RU" sz="3300" dirty="0"/>
              <a:t>демографические показатели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749639"/>
            <a:ext cx="5565775" cy="400622"/>
          </a:xfrm>
        </p:spPr>
        <p:txBody>
          <a:bodyPr/>
          <a:lstStyle/>
          <a:p>
            <a:r>
              <a:rPr lang="ru-RU" dirty="0">
                <a:solidFill>
                  <a:srgbClr val="E1002B"/>
                </a:solidFill>
              </a:rPr>
              <a:t>за январь-февраль 2022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6102" y="2965795"/>
            <a:ext cx="22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spc="-50" dirty="0" err="1">
                <a:solidFill>
                  <a:schemeClr val="bg1"/>
                </a:solidFill>
                <a:latin typeface="+mj-lt"/>
              </a:rPr>
              <a:t>Ярославльстат</a:t>
            </a:r>
            <a:endParaRPr lang="ru-RU" cap="al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46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682646"/>
            <a:ext cx="5102168" cy="3826618"/>
          </a:xfrm>
        </p:spPr>
        <p:txBody>
          <a:bodyPr anchor="ctr" anchorCtr="0"/>
          <a:lstStyle/>
          <a:p>
            <a:r>
              <a:rPr lang="ru-RU" sz="3600" dirty="0"/>
              <a:t>Оперативные демографические показатели по Ярославской области</a:t>
            </a:r>
            <a:r>
              <a:rPr lang="ru-RU" sz="3600" b="1" dirty="0">
                <a:solidFill>
                  <a:srgbClr val="D9D9D9"/>
                </a:solidFill>
              </a:rPr>
              <a:t> *</a:t>
            </a:r>
            <a:endParaRPr lang="ru-RU" sz="3600" dirty="0"/>
          </a:p>
          <a:p>
            <a:endParaRPr lang="ru-RU" sz="1800" spc="-50" dirty="0"/>
          </a:p>
          <a:p>
            <a:endParaRPr lang="ru-RU" sz="1800" spc="-50" dirty="0"/>
          </a:p>
          <a:p>
            <a:r>
              <a:rPr lang="ru-RU" sz="1800" spc="-50" dirty="0"/>
              <a:t>за январь-февраль  2022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729014" y="1924750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729014" y="269007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729014" y="3455398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5729014" y="422072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729014" y="498604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392908" y="2109416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РОЖДАЕМОСТИ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392908" y="2874740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392908" y="3640064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МЛАДЕНЧЕСКОЙ СМЕРТНОСТИ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392908" y="4405388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БРАЧНОСТИ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744A9F-B8E3-F542-9EC8-0CBB88A1D915}"/>
              </a:ext>
            </a:extLst>
          </p:cNvPr>
          <p:cNvSpPr/>
          <p:nvPr/>
        </p:nvSpPr>
        <p:spPr>
          <a:xfrm>
            <a:off x="6392908" y="5170710"/>
            <a:ext cx="4873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ПОКАЗАТЕЛИ РАЗВОДИМОСТИ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729014" y="115942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392907" y="1344092"/>
            <a:ext cx="5799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ПОКАЗАТЕЛИ ЕСТЕСТВЕННОГО ПРИРОСТА НАСЕЛЕНИЯ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9014" y="6355682"/>
            <a:ext cx="33473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Ежемесячные данные оперативной статистики  </a:t>
            </a:r>
          </a:p>
        </p:txBody>
      </p:sp>
    </p:spTree>
    <p:extLst>
      <p:ext uri="{BB962C8B-B14F-4D97-AF65-F5344CB8AC3E}">
        <p14:creationId xmlns:p14="http://schemas.microsoft.com/office/powerpoint/2010/main" val="15816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298ADD8A-7F08-774D-BAA7-5F1C1B8F8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416133"/>
              </p:ext>
            </p:extLst>
          </p:nvPr>
        </p:nvGraphicFramePr>
        <p:xfrm>
          <a:off x="3521862" y="842891"/>
          <a:ext cx="8176028" cy="526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89891" y="651544"/>
            <a:ext cx="7959569" cy="556188"/>
          </a:xfrm>
        </p:spPr>
        <p:txBody>
          <a:bodyPr/>
          <a:lstStyle/>
          <a:p>
            <a:r>
              <a:rPr lang="ru-RU" sz="2600" b="1" dirty="0"/>
              <a:t>ЕСТЕСТВЕННОЕ ДВИЖЕНИЕ НАСЕЛЕНИЯ</a:t>
            </a:r>
          </a:p>
          <a:p>
            <a:pPr>
              <a:lnSpc>
                <a:spcPct val="50000"/>
              </a:lnSpc>
            </a:pPr>
            <a:r>
              <a:rPr lang="ru-RU" sz="1600" dirty="0">
                <a:latin typeface="+mn-lt"/>
              </a:rPr>
              <a:t>ЧЕЛОВЕК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6548013" y="5563150"/>
            <a:ext cx="1200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2351498"/>
            <a:ext cx="1886653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E1002B"/>
                </a:solidFill>
                <a:latin typeface="Arial Cyr" panose="020B0604020202020204" pitchFamily="34" charset="0"/>
              </a:rPr>
              <a:t>-2677</a:t>
            </a:r>
          </a:p>
        </p:txBody>
      </p:sp>
      <p:sp>
        <p:nvSpPr>
          <p:cNvPr id="50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1385989"/>
            <a:ext cx="2675745" cy="5825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естественного движения населения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7164" y="2619171"/>
            <a:ext cx="1104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118" y="1870318"/>
            <a:ext cx="20521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 – февраль 2022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7713" y="6154452"/>
            <a:ext cx="209006" cy="209006"/>
          </a:xfrm>
          <a:prstGeom prst="rect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81288" y="6132762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родившихся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64669" y="6154452"/>
            <a:ext cx="209006" cy="209006"/>
          </a:xfrm>
          <a:prstGeom prst="rect">
            <a:avLst/>
          </a:prstGeom>
          <a:solidFill>
            <a:srgbClr val="33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725198" y="6132762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умерших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7959597" y="6164231"/>
            <a:ext cx="516677" cy="170846"/>
            <a:chOff x="2156039" y="6355682"/>
            <a:chExt cx="516677" cy="17084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D2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Прямоугольник 57"/>
          <p:cNvSpPr/>
          <p:nvPr/>
        </p:nvSpPr>
        <p:spPr>
          <a:xfrm>
            <a:off x="8461815" y="6132762"/>
            <a:ext cx="16562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Естественный прирост</a:t>
            </a:r>
          </a:p>
        </p:txBody>
      </p:sp>
      <p:sp>
        <p:nvSpPr>
          <p:cNvPr id="47" name="Овал 46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3344" y="2074974"/>
            <a:ext cx="2576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3344" y="3367926"/>
            <a:ext cx="257652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3007533"/>
            <a:ext cx="287759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Естественная убыль населения</a:t>
            </a:r>
          </a:p>
        </p:txBody>
      </p:sp>
      <p:sp>
        <p:nvSpPr>
          <p:cNvPr id="57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3799547"/>
            <a:ext cx="15802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E1002B"/>
                </a:solidFill>
                <a:latin typeface="Arial Cyr" panose="020B0604020202020204" pitchFamily="34" charset="0"/>
              </a:rPr>
              <a:t>-</a:t>
            </a:r>
            <a:r>
              <a:rPr lang="ru-RU" sz="4800" b="1" dirty="0">
                <a:solidFill>
                  <a:srgbClr val="E1002B"/>
                </a:solidFill>
                <a:latin typeface="Arial Cyr" panose="020B0604020202020204" pitchFamily="34" charset="0"/>
              </a:rPr>
              <a:t>13,5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326283" y="4099861"/>
            <a:ext cx="1438881" cy="31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373344" y="4931824"/>
            <a:ext cx="257652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4585937"/>
            <a:ext cx="3247744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естественного прироста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43522" y="3675179"/>
            <a:ext cx="508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4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AF229CAD-845D-41BF-83FD-1E8A993F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53"/>
            <a:ext cx="18653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6AB4848-335F-4CED-9E75-0121FDA57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776" y="714882"/>
            <a:ext cx="612000" cy="612000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178A678-FC4A-43C4-8051-BB1BFCB1BD89}"/>
              </a:ext>
            </a:extLst>
          </p:cNvPr>
          <p:cNvSpPr/>
          <p:nvPr/>
        </p:nvSpPr>
        <p:spPr>
          <a:xfrm>
            <a:off x="10610756" y="5557780"/>
            <a:ext cx="10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63" name="Левая фигурная скобка 62">
            <a:extLst>
              <a:ext uri="{FF2B5EF4-FFF2-40B4-BE49-F238E27FC236}">
                <a16:creationId xmlns:a16="http://schemas.microsoft.com/office/drawing/2014/main" id="{8A56E2B4-7091-4859-8CCE-6A1D59DCAA4B}"/>
              </a:ext>
            </a:extLst>
          </p:cNvPr>
          <p:cNvSpPr/>
          <p:nvPr/>
        </p:nvSpPr>
        <p:spPr>
          <a:xfrm rot="16200000">
            <a:off x="7069606" y="2073384"/>
            <a:ext cx="68648" cy="6677531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64" name="Левая фигурная скобка 63">
            <a:extLst>
              <a:ext uri="{FF2B5EF4-FFF2-40B4-BE49-F238E27FC236}">
                <a16:creationId xmlns:a16="http://schemas.microsoft.com/office/drawing/2014/main" id="{D86FD9D4-B40B-4089-9C29-2A4C2F3D8517}"/>
              </a:ext>
            </a:extLst>
          </p:cNvPr>
          <p:cNvSpPr/>
          <p:nvPr/>
        </p:nvSpPr>
        <p:spPr>
          <a:xfrm rot="16200000">
            <a:off x="11074502" y="4884657"/>
            <a:ext cx="95464" cy="1022960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1002B"/>
              </a:solidFill>
            </a:endParaRPr>
          </a:p>
          <a:p>
            <a:pPr algn="ctr"/>
            <a:endParaRPr lang="ru-RU" dirty="0">
              <a:solidFill>
                <a:srgbClr val="E10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6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75785" y="666294"/>
            <a:ext cx="10702769" cy="553559"/>
          </a:xfrm>
        </p:spPr>
        <p:txBody>
          <a:bodyPr/>
          <a:lstStyle/>
          <a:p>
            <a:r>
              <a:rPr lang="ru-RU" sz="2600" b="1" dirty="0"/>
              <a:t>ЧИСЛО ЗАРЕГИСТРИРОВАННЫХ РОДИВШИХСЯ</a:t>
            </a:r>
          </a:p>
          <a:p>
            <a:pPr>
              <a:lnSpc>
                <a:spcPct val="50000"/>
              </a:lnSpc>
            </a:pPr>
            <a:r>
              <a:rPr lang="ru-RU" sz="1600" dirty="0"/>
              <a:t> </a:t>
            </a:r>
            <a:r>
              <a:rPr lang="ru-RU" sz="1600" dirty="0">
                <a:latin typeface="+mn-lt"/>
              </a:rPr>
              <a:t>ЧЕЛОВЕК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825401"/>
              </p:ext>
            </p:extLst>
          </p:nvPr>
        </p:nvGraphicFramePr>
        <p:xfrm>
          <a:off x="3748326" y="1512837"/>
          <a:ext cx="8166931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11029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5180051" y="5773418"/>
            <a:ext cx="516677" cy="163430"/>
            <a:chOff x="2156039" y="6355682"/>
            <a:chExt cx="516677" cy="170846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625556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9855623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6" name="Овал 75"/>
          <p:cNvSpPr/>
          <p:nvPr/>
        </p:nvSpPr>
        <p:spPr>
          <a:xfrm>
            <a:off x="510669" y="591746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2234342"/>
            <a:ext cx="1686606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4FAF4F"/>
                </a:solidFill>
                <a:latin typeface="Arial Cyr" panose="020B0604020202020204" pitchFamily="34" charset="0"/>
              </a:rPr>
              <a:t>1520</a:t>
            </a: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65805" y="1512837"/>
            <a:ext cx="245245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Рождаемость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861951" y="2536833"/>
            <a:ext cx="103659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74118" y="1870318"/>
            <a:ext cx="20521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 – февраль 2022 года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73344" y="2074974"/>
            <a:ext cx="2576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3344" y="3217755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2852036"/>
            <a:ext cx="335658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Число зарегистрированных родившихся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510669" y="3382294"/>
            <a:ext cx="1096281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4FAF4F"/>
                </a:solidFill>
                <a:latin typeface="Arial Cyr" panose="020B0604020202020204" pitchFamily="34" charset="0"/>
              </a:rPr>
              <a:t>7,7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163921" y="3667366"/>
            <a:ext cx="1469258" cy="33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73344" y="4285642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9" y="4036435"/>
            <a:ext cx="2877597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рождаемости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439586" y="3226797"/>
            <a:ext cx="783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48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46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4438010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5051858"/>
            <a:ext cx="3175664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endParaRPr lang="ru-RU" sz="1200" b="1" spc="-3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9376815" y="5800181"/>
            <a:ext cx="516677" cy="170846"/>
            <a:chOff x="2156039" y="6355682"/>
            <a:chExt cx="516677" cy="170846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436776" y="4388722"/>
            <a:ext cx="1477699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4FAF4F"/>
                </a:solidFill>
                <a:latin typeface="Arial Cyr" panose="020B0604020202020204" pitchFamily="34" charset="0"/>
              </a:rPr>
              <a:t>8</a:t>
            </a:r>
            <a:r>
              <a:rPr lang="ru-RU" sz="3200" b="1" dirty="0">
                <a:solidFill>
                  <a:srgbClr val="4FAF4F"/>
                </a:solidFill>
                <a:latin typeface="Arial Cyr" panose="020B0604020202020204" pitchFamily="34" charset="0"/>
              </a:rPr>
              <a:t>,</a:t>
            </a:r>
            <a:r>
              <a:rPr lang="ru-RU" sz="4800" b="1" dirty="0">
                <a:solidFill>
                  <a:srgbClr val="4FAF4F"/>
                </a:solidFill>
                <a:latin typeface="Arial Cyr" panose="020B0604020202020204" pitchFamily="34" charset="0"/>
              </a:rPr>
              <a:t>5</a:t>
            </a:r>
            <a:r>
              <a:rPr lang="en-US" sz="3200" b="1" dirty="0">
                <a:solidFill>
                  <a:srgbClr val="4FAF4F"/>
                </a:solidFill>
                <a:latin typeface="Arial Cyr" panose="020B0604020202020204" pitchFamily="34" charset="0"/>
              </a:rPr>
              <a:t> </a:t>
            </a:r>
            <a:endParaRPr lang="ru-RU" sz="3200" b="1" dirty="0">
              <a:solidFill>
                <a:srgbClr val="4FAF4F"/>
              </a:solidFill>
              <a:latin typeface="Arial Cyr" panose="020B0604020202020204" pitchFamily="34" charset="0"/>
            </a:endParaRP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26643" y="4916580"/>
            <a:ext cx="3384036" cy="38193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к январю – февралю 2021 года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300200" y="4259279"/>
            <a:ext cx="614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48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69652" y="5298511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>
            <a:extLst>
              <a:ext uri="{FF2B5EF4-FFF2-40B4-BE49-F238E27FC236}">
                <a16:creationId xmlns:a16="http://schemas.microsoft.com/office/drawing/2014/main" id="{DEB384BE-DE1D-4284-BF03-1E2469B6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2" y="107794"/>
            <a:ext cx="18653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2657AAC-1E99-4C03-86BB-7FB749558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864" y="538303"/>
            <a:ext cx="759610" cy="7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4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9793" y="644060"/>
            <a:ext cx="8051114" cy="501499"/>
          </a:xfrm>
        </p:spPr>
        <p:txBody>
          <a:bodyPr/>
          <a:lstStyle/>
          <a:p>
            <a:r>
              <a:rPr lang="ru-RU" sz="2600" b="1" dirty="0"/>
              <a:t>ЧИСЛО ЗАРЕГИСТРИРОВАННЫХ УМЕРШИХ</a:t>
            </a:r>
          </a:p>
          <a:p>
            <a:pPr>
              <a:lnSpc>
                <a:spcPct val="50000"/>
              </a:lnSpc>
            </a:pPr>
            <a:r>
              <a:rPr lang="ru-RU" sz="1600" dirty="0">
                <a:latin typeface="+mn-lt"/>
              </a:rPr>
              <a:t>ЧЕЛОВЕК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348698"/>
              </p:ext>
            </p:extLst>
          </p:nvPr>
        </p:nvGraphicFramePr>
        <p:xfrm>
          <a:off x="3733126" y="1486473"/>
          <a:ext cx="8320981" cy="405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1" name="Группа 60"/>
          <p:cNvGrpSpPr/>
          <p:nvPr/>
        </p:nvGrpSpPr>
        <p:grpSpPr>
          <a:xfrm>
            <a:off x="8890828" y="5819972"/>
            <a:ext cx="516677" cy="170846"/>
            <a:chOff x="2156039" y="6355682"/>
            <a:chExt cx="516677" cy="170846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9310907" y="5685549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5158730" y="5800181"/>
            <a:ext cx="516677" cy="170846"/>
            <a:chOff x="2156039" y="6355682"/>
            <a:chExt cx="516677" cy="170846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642474" y="5705340"/>
            <a:ext cx="8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7" name="Овал 56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2234342"/>
            <a:ext cx="1793805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E1002B"/>
                </a:solidFill>
                <a:latin typeface="Arial Cyr" panose="020B0604020202020204" pitchFamily="34" charset="0"/>
              </a:rPr>
              <a:t>4197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1512837"/>
            <a:ext cx="2452457" cy="35748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Смертность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256803" y="2371049"/>
            <a:ext cx="99654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человек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74118" y="1870318"/>
            <a:ext cx="20521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 – февраль 2022 года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73344" y="2074974"/>
            <a:ext cx="2576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73344" y="3217755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2852036"/>
            <a:ext cx="3175661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Число зарегистрированных умерших</a:t>
            </a:r>
          </a:p>
        </p:txBody>
      </p:sp>
      <p:sp>
        <p:nvSpPr>
          <p:cNvPr id="58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3382294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E1002B"/>
                </a:solidFill>
                <a:latin typeface="Arial Cyr" panose="020B0604020202020204" pitchFamily="34" charset="0"/>
              </a:rPr>
              <a:t>21</a:t>
            </a:r>
            <a:r>
              <a:rPr lang="ru-RU" sz="3200" b="1" dirty="0">
                <a:solidFill>
                  <a:srgbClr val="E1002B"/>
                </a:solidFill>
                <a:latin typeface="Arial Cyr" panose="020B0604020202020204" pitchFamily="34" charset="0"/>
              </a:rPr>
              <a:t>,</a:t>
            </a:r>
            <a:r>
              <a:rPr lang="ru-RU" sz="4800" b="1" dirty="0">
                <a:solidFill>
                  <a:srgbClr val="E0002B"/>
                </a:solidFill>
                <a:latin typeface="Arial Cyr" panose="020B0604020202020204" pitchFamily="34" charset="0"/>
              </a:rPr>
              <a:t>2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257024" y="3627417"/>
            <a:ext cx="1469258" cy="33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373344" y="4285642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4007220"/>
            <a:ext cx="2877597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смертности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498873" y="3226068"/>
            <a:ext cx="486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4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80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4438010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313946" y="4455328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E1002B"/>
                </a:solidFill>
                <a:latin typeface="Arial Cyr" panose="020B0604020202020204" pitchFamily="34" charset="0"/>
              </a:rPr>
              <a:t>3,4</a:t>
            </a:r>
          </a:p>
        </p:txBody>
      </p:sp>
      <p:sp>
        <p:nvSpPr>
          <p:cNvPr id="47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7480" y="5104968"/>
            <a:ext cx="3308402" cy="22104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к январю – февралю 2021 года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300201" y="4309535"/>
            <a:ext cx="565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4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69652" y="5381673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>
            <a:extLst>
              <a:ext uri="{FF2B5EF4-FFF2-40B4-BE49-F238E27FC236}">
                <a16:creationId xmlns:a16="http://schemas.microsoft.com/office/drawing/2014/main" id="{922167DA-0A85-4206-B069-F6FA493A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15"/>
            <a:ext cx="18653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7C44A68-F999-4405-8B7B-56C084045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602" y="689449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5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06348" y="357255"/>
            <a:ext cx="1782888" cy="83099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356393" y="745529"/>
            <a:ext cx="9280451" cy="544848"/>
          </a:xfrm>
        </p:spPr>
        <p:txBody>
          <a:bodyPr/>
          <a:lstStyle/>
          <a:p>
            <a:r>
              <a:rPr lang="ru-RU" sz="2600" b="1" dirty="0"/>
              <a:t>ПОКАЗАТЕЛИ</a:t>
            </a:r>
            <a:r>
              <a:rPr lang="ru-RU" sz="2600" dirty="0"/>
              <a:t> </a:t>
            </a:r>
            <a:r>
              <a:rPr lang="ru-RU" sz="2600" b="1" dirty="0"/>
              <a:t>МЛАДЕНЧЕСКОЙ СМЕРТНОСТИ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19AB833F-4A58-479C-A365-815EFED299BC}"/>
              </a:ext>
            </a:extLst>
          </p:cNvPr>
          <p:cNvSpPr txBox="1">
            <a:spLocks/>
          </p:cNvSpPr>
          <p:nvPr/>
        </p:nvSpPr>
        <p:spPr>
          <a:xfrm>
            <a:off x="721079" y="1512765"/>
            <a:ext cx="6050860" cy="296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Число умерших в возрасте до 1 года (человек)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2AA1EF4-B216-4033-894D-DEF84FBFEEF2}"/>
              </a:ext>
            </a:extLst>
          </p:cNvPr>
          <p:cNvCxnSpPr>
            <a:cxnSpLocks/>
          </p:cNvCxnSpPr>
          <p:nvPr/>
        </p:nvCxnSpPr>
        <p:spPr>
          <a:xfrm>
            <a:off x="624310" y="3687423"/>
            <a:ext cx="10996883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7131056" y="6386180"/>
            <a:ext cx="516677" cy="170846"/>
            <a:chOff x="2156039" y="6355682"/>
            <a:chExt cx="516677" cy="170846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7500642" y="6230796"/>
            <a:ext cx="1058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3106723" y="6368512"/>
            <a:ext cx="516677" cy="170846"/>
            <a:chOff x="2156039" y="6355682"/>
            <a:chExt cx="516677" cy="170846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3404179" y="6201360"/>
            <a:ext cx="1248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40" name="Овал 39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69C9959E-5C13-45CD-8AF7-8BED918A2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887691"/>
              </p:ext>
            </p:extLst>
          </p:nvPr>
        </p:nvGraphicFramePr>
        <p:xfrm>
          <a:off x="408735" y="3608774"/>
          <a:ext cx="11589236" cy="253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69C9959E-5C13-45CD-8AF7-8BED918A2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261015"/>
              </p:ext>
            </p:extLst>
          </p:nvPr>
        </p:nvGraphicFramePr>
        <p:xfrm>
          <a:off x="371475" y="1786658"/>
          <a:ext cx="11506137" cy="209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834912" y="6120095"/>
            <a:ext cx="1152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endParaRPr lang="ru-RU" sz="2400" b="1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52BF30E5-6BF0-419A-A2AF-8AFE256AACB2}"/>
              </a:ext>
            </a:extLst>
          </p:cNvPr>
          <p:cNvSpPr txBox="1">
            <a:spLocks/>
          </p:cNvSpPr>
          <p:nvPr/>
        </p:nvSpPr>
        <p:spPr>
          <a:xfrm>
            <a:off x="10222082" y="2040037"/>
            <a:ext cx="1621294" cy="3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9AB833F-4A58-479C-A365-815EFED299BC}"/>
              </a:ext>
            </a:extLst>
          </p:cNvPr>
          <p:cNvSpPr txBox="1">
            <a:spLocks/>
          </p:cNvSpPr>
          <p:nvPr/>
        </p:nvSpPr>
        <p:spPr>
          <a:xfrm>
            <a:off x="721079" y="3754998"/>
            <a:ext cx="7533459" cy="296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Коэффициент младенческой смертности, на 1000 родившихся живыми</a:t>
            </a: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52BF30E5-6BF0-419A-A2AF-8AFE256AACB2}"/>
              </a:ext>
            </a:extLst>
          </p:cNvPr>
          <p:cNvSpPr txBox="1">
            <a:spLocks/>
          </p:cNvSpPr>
          <p:nvPr/>
        </p:nvSpPr>
        <p:spPr>
          <a:xfrm>
            <a:off x="10367568" y="4452621"/>
            <a:ext cx="1330322" cy="3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52BF30E5-6BF0-419A-A2AF-8AFE256AACB2}"/>
              </a:ext>
            </a:extLst>
          </p:cNvPr>
          <p:cNvSpPr txBox="1">
            <a:spLocks/>
          </p:cNvSpPr>
          <p:nvPr/>
        </p:nvSpPr>
        <p:spPr>
          <a:xfrm>
            <a:off x="10057250" y="2490663"/>
            <a:ext cx="1973941" cy="3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ИЗМЕНЕНИЕ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(январь-февраль 2022 год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январю-февралю 2021 года)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880118" y="1309071"/>
            <a:ext cx="2137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E1002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-42,9%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768DF40C-3FAB-409B-A3D6-9892935A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" y="67204"/>
            <a:ext cx="18653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74B9356-5199-4BB8-9C82-C49CCB4B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943" y="711193"/>
            <a:ext cx="648000" cy="64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018C574-C257-4950-A9D8-30746C419845}"/>
              </a:ext>
            </a:extLst>
          </p:cNvPr>
          <p:cNvSpPr txBox="1"/>
          <p:nvPr/>
        </p:nvSpPr>
        <p:spPr>
          <a:xfrm>
            <a:off x="721079" y="3984247"/>
            <a:ext cx="60978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ДАННЫЕ НАКОПЛЕННЫМ ИТОГОМ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6BE0121D-6142-4B7C-8F64-6DC7464E74F7}"/>
              </a:ext>
            </a:extLst>
          </p:cNvPr>
          <p:cNvSpPr txBox="1">
            <a:spLocks/>
          </p:cNvSpPr>
          <p:nvPr/>
        </p:nvSpPr>
        <p:spPr>
          <a:xfrm>
            <a:off x="10121816" y="4949016"/>
            <a:ext cx="1973941" cy="3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ИЗМЕНЕНИЕ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(январь-февраль 2022 года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январю-февралю 2021 года)</a:t>
            </a:r>
          </a:p>
        </p:txBody>
      </p:sp>
    </p:spTree>
    <p:extLst>
      <p:ext uri="{BB962C8B-B14F-4D97-AF65-F5344CB8AC3E}">
        <p14:creationId xmlns:p14="http://schemas.microsoft.com/office/powerpoint/2010/main" val="187101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47461" y="673709"/>
            <a:ext cx="9525111" cy="686142"/>
          </a:xfrm>
        </p:spPr>
        <p:txBody>
          <a:bodyPr anchor="ctr"/>
          <a:lstStyle/>
          <a:p>
            <a:r>
              <a:rPr lang="ru-RU" sz="2600" b="1" dirty="0"/>
              <a:t>ЧИСЛО ЗАРЕГИСТРИРОВАННЫХ БРАКОВ</a:t>
            </a:r>
          </a:p>
          <a:p>
            <a:pPr>
              <a:lnSpc>
                <a:spcPct val="30000"/>
              </a:lnSpc>
            </a:pPr>
            <a:r>
              <a:rPr lang="ru-RU" sz="1600" dirty="0">
                <a:latin typeface="+mn-lt"/>
              </a:rPr>
              <a:t>ЕДИНИЦ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385279"/>
              </p:ext>
            </p:extLst>
          </p:nvPr>
        </p:nvGraphicFramePr>
        <p:xfrm>
          <a:off x="3360882" y="1512836"/>
          <a:ext cx="8670308" cy="436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2" name="Группа 71"/>
          <p:cNvGrpSpPr/>
          <p:nvPr/>
        </p:nvGrpSpPr>
        <p:grpSpPr>
          <a:xfrm>
            <a:off x="5265166" y="5856466"/>
            <a:ext cx="516677" cy="170846"/>
            <a:chOff x="2156039" y="6355682"/>
            <a:chExt cx="516677" cy="170846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742765" y="5741834"/>
            <a:ext cx="941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8969735" y="5751048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60" name="Овал 59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98411" y="2256125"/>
            <a:ext cx="1438798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4FAF4F"/>
                </a:solidFill>
                <a:latin typeface="Arial Cyr" panose="020B0604020202020204" pitchFamily="34" charset="0"/>
              </a:rPr>
              <a:t>828</a:t>
            </a:r>
            <a:endParaRPr lang="ru-RU" sz="4400" b="1" dirty="0">
              <a:solidFill>
                <a:srgbClr val="4FAF4F"/>
              </a:solidFill>
              <a:latin typeface="Arial Cyr" panose="020B0604020202020204" pitchFamily="34" charset="0"/>
            </a:endParaRP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84851" y="1446021"/>
            <a:ext cx="2452457" cy="45839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Брачность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14848" y="2493885"/>
            <a:ext cx="1009553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браков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74118" y="1870318"/>
            <a:ext cx="20521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 – февраль 2022 года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73344" y="2074974"/>
            <a:ext cx="2576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73344" y="3217755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94259" y="2874775"/>
            <a:ext cx="2959085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Число зарегистрированных браков</a:t>
            </a:r>
          </a:p>
        </p:txBody>
      </p:sp>
      <p:sp>
        <p:nvSpPr>
          <p:cNvPr id="61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74118" y="3336275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4FAF4F"/>
                </a:solidFill>
                <a:latin typeface="Arial Cyr" panose="020B0604020202020204" pitchFamily="34" charset="0"/>
              </a:rPr>
              <a:t>4,2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962195" y="3598673"/>
            <a:ext cx="1469258" cy="33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73344" y="4285642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65805" y="3969240"/>
            <a:ext cx="2877597" cy="31337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брачности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196471" y="3235211"/>
            <a:ext cx="717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48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82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4438010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373344" y="5353529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8645214" y="5871012"/>
            <a:ext cx="516677" cy="170846"/>
            <a:chOff x="2156039" y="6355682"/>
            <a:chExt cx="516677" cy="170846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332453" y="4482636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4FAF4F"/>
                </a:solidFill>
                <a:latin typeface="Arial Cyr" panose="020B0604020202020204" pitchFamily="34" charset="0"/>
              </a:rPr>
              <a:t>5,0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71127" y="4334810"/>
            <a:ext cx="705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4800" b="1" dirty="0">
                <a:solidFill>
                  <a:srgbClr val="4FA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0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5095473"/>
            <a:ext cx="3405999" cy="21014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к январю – февралю 2021 года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3AC4E1CD-D860-4E50-9C75-9B9E97E3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2" y="78283"/>
            <a:ext cx="18653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DE3BE6-5427-4CA4-8D0F-4D1179EEA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377" y="692062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2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52691" y="665989"/>
            <a:ext cx="10734913" cy="501500"/>
          </a:xfrm>
        </p:spPr>
        <p:txBody>
          <a:bodyPr/>
          <a:lstStyle/>
          <a:p>
            <a:r>
              <a:rPr lang="ru-RU" sz="2600" b="1" dirty="0"/>
              <a:t>ЧИСЛО ЗАРЕГИСТРИРОВАННЫХ РАЗВОДОВ</a:t>
            </a:r>
          </a:p>
          <a:p>
            <a:pPr>
              <a:lnSpc>
                <a:spcPct val="30000"/>
              </a:lnSpc>
            </a:pPr>
            <a:r>
              <a:rPr lang="ru-RU" sz="1600" dirty="0"/>
              <a:t> </a:t>
            </a:r>
            <a:r>
              <a:rPr lang="ru-RU" sz="1600" dirty="0">
                <a:latin typeface="+mn-lt"/>
              </a:rPr>
              <a:t>ЕДИНИЦ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173077"/>
              </p:ext>
            </p:extLst>
          </p:nvPr>
        </p:nvGraphicFramePr>
        <p:xfrm>
          <a:off x="3485252" y="1385989"/>
          <a:ext cx="8392359" cy="417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015044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>
            <a:off x="9052568" y="5818578"/>
            <a:ext cx="516677" cy="170846"/>
            <a:chOff x="2156039" y="6355682"/>
            <a:chExt cx="516677" cy="170846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FFC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9448800" y="5685549"/>
            <a:ext cx="1021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FFC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5276654" y="5791981"/>
            <a:ext cx="516677" cy="170846"/>
            <a:chOff x="2156039" y="6355682"/>
            <a:chExt cx="516677" cy="170846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E1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1B49EA5-468D-47ED-896D-561C8F4FE9D0}"/>
              </a:ext>
            </a:extLst>
          </p:cNvPr>
          <p:cNvSpPr/>
          <p:nvPr/>
        </p:nvSpPr>
        <p:spPr>
          <a:xfrm>
            <a:off x="5715000" y="5685549"/>
            <a:ext cx="88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6" name="Овал 55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2234342"/>
            <a:ext cx="1234541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E1002B"/>
                </a:solidFill>
                <a:latin typeface="Arial Cyr" panose="020B0604020202020204" pitchFamily="34" charset="0"/>
              </a:rPr>
              <a:t>727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74118" y="1512837"/>
            <a:ext cx="2452457" cy="35748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Разводимость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820470" y="2505000"/>
            <a:ext cx="106497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разводов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74118" y="1870318"/>
            <a:ext cx="20521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январь – февраль 2022 года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73344" y="2074974"/>
            <a:ext cx="2576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73344" y="3217755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65804" y="2893559"/>
            <a:ext cx="3066993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Число зарегистрированных разводов</a:t>
            </a:r>
          </a:p>
        </p:txBody>
      </p:sp>
      <p:sp>
        <p:nvSpPr>
          <p:cNvPr id="76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350770" y="3382294"/>
            <a:ext cx="1234540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E1002B"/>
                </a:solidFill>
                <a:latin typeface="Arial Cyr" panose="020B0604020202020204" pitchFamily="34" charset="0"/>
              </a:rPr>
              <a:t>3,7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964648" y="3614605"/>
            <a:ext cx="1469258" cy="33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расчете на 1000 человек населения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373344" y="4285642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65804" y="3998649"/>
            <a:ext cx="2877597" cy="2466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Коэффициент разводимости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270739" y="3254634"/>
            <a:ext cx="815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4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</a:p>
        </p:txBody>
      </p:sp>
      <p:sp>
        <p:nvSpPr>
          <p:cNvPr id="82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5" y="4438010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5804" y="4461104"/>
            <a:ext cx="1543847" cy="5353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E1002B"/>
                </a:solidFill>
                <a:latin typeface="Arial Cyr" panose="020B0604020202020204" pitchFamily="34" charset="0"/>
              </a:rPr>
              <a:t>-9,8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352947" y="4325983"/>
            <a:ext cx="561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4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21820" y="5100616"/>
            <a:ext cx="3485656" cy="1629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к январю – февралю  2021 года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73344" y="5353529"/>
            <a:ext cx="288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>
            <a:extLst>
              <a:ext uri="{FF2B5EF4-FFF2-40B4-BE49-F238E27FC236}">
                <a16:creationId xmlns:a16="http://schemas.microsoft.com/office/drawing/2014/main" id="{0837C7E3-64CD-4E1E-8034-A58C1C8E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3" y="109539"/>
            <a:ext cx="18653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0C1AFF4-99A2-4A3A-96F8-2A71D63B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165" y="706165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72930713"/>
              </p:ext>
            </p:extLst>
          </p:nvPr>
        </p:nvGraphicFramePr>
        <p:xfrm>
          <a:off x="2728441" y="2270984"/>
          <a:ext cx="6053166" cy="3535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31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Текст 3"/>
          <p:cNvSpPr txBox="1">
            <a:spLocks/>
          </p:cNvSpPr>
          <p:nvPr/>
        </p:nvSpPr>
        <p:spPr>
          <a:xfrm>
            <a:off x="1212655" y="557675"/>
            <a:ext cx="10976437" cy="902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/>
              <a:t>СВЕДЕНИЯ О ЧИСЛЕ ЗАРЕГИСТРИРОВАННЫХ УМЕРШИХ</a:t>
            </a:r>
            <a:endParaRPr lang="en-US" sz="2600" b="1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600" b="1" dirty="0"/>
              <a:t>С </a:t>
            </a:r>
            <a:r>
              <a:rPr lang="ru-RU" sz="2400" b="1" dirty="0"/>
              <a:t>УСТАНОВЛЕННЫМ</a:t>
            </a:r>
            <a:r>
              <a:rPr lang="en-US" sz="2600" b="1" dirty="0"/>
              <a:t> (</a:t>
            </a:r>
            <a:r>
              <a:rPr lang="ru-RU" sz="2600" b="1" dirty="0"/>
              <a:t>ПРЕДПОЛАГАЕМЫМ) ДИАГНОЗОМ </a:t>
            </a:r>
            <a:r>
              <a:rPr lang="en-US" sz="2600" b="1" dirty="0"/>
              <a:t>COVID-19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3931" y="1630166"/>
            <a:ext cx="2313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b="1" spc="-6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Ярославская область</a:t>
            </a:r>
          </a:p>
        </p:txBody>
      </p:sp>
      <p:sp>
        <p:nvSpPr>
          <p:cNvPr id="237" name="Прямоугольник 236"/>
          <p:cNvSpPr/>
          <p:nvPr/>
        </p:nvSpPr>
        <p:spPr>
          <a:xfrm>
            <a:off x="5231401" y="2930101"/>
            <a:ext cx="1555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0"/>
            <a:r>
              <a:rPr lang="ru-RU" sz="6000" b="1" spc="-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</a:t>
            </a:r>
          </a:p>
        </p:txBody>
      </p:sp>
      <p:sp>
        <p:nvSpPr>
          <p:cNvPr id="238" name="Прямоугольник 237"/>
          <p:cNvSpPr/>
          <p:nvPr/>
        </p:nvSpPr>
        <p:spPr>
          <a:xfrm>
            <a:off x="5092638" y="3896803"/>
            <a:ext cx="181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defTabSz="0">
              <a:lnSpc>
                <a:spcPct val="90000"/>
              </a:lnSpc>
            </a:pPr>
            <a:r>
              <a:rPr lang="ru-RU" sz="12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</a:p>
          <a:p>
            <a:pPr indent="0" defTabSz="0">
              <a:lnSpc>
                <a:spcPct val="90000"/>
              </a:lnSpc>
            </a:pPr>
            <a:r>
              <a:rPr lang="ru-RU" sz="11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УМЕРШИХ </a:t>
            </a:r>
            <a:r>
              <a:rPr lang="ru-RU" sz="12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sz="12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sz="12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2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 defTabSz="0">
              <a:lnSpc>
                <a:spcPct val="90000"/>
              </a:lnSpc>
            </a:pPr>
            <a:r>
              <a:rPr lang="en-US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причина смерти </a:t>
            </a:r>
            <a:b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прочая причина смерти)</a:t>
            </a:r>
          </a:p>
        </p:txBody>
      </p:sp>
      <p:grpSp>
        <p:nvGrpSpPr>
          <p:cNvPr id="240" name="Группа 239"/>
          <p:cNvGrpSpPr/>
          <p:nvPr/>
        </p:nvGrpSpPr>
        <p:grpSpPr>
          <a:xfrm>
            <a:off x="4041246" y="6318880"/>
            <a:ext cx="6657233" cy="254169"/>
            <a:chOff x="1093573" y="5361618"/>
            <a:chExt cx="6657233" cy="254169"/>
          </a:xfrm>
        </p:grpSpPr>
        <p:sp>
          <p:nvSpPr>
            <p:cNvPr id="241" name="Овал 240"/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>
              <a:solidFill>
                <a:srgbClr val="FFC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Заголовок 1"/>
            <p:cNvSpPr txBox="1">
              <a:spLocks/>
            </p:cNvSpPr>
            <p:nvPr/>
          </p:nvSpPr>
          <p:spPr>
            <a:xfrm>
              <a:off x="1248433" y="5361618"/>
              <a:ext cx="6502373" cy="2541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COVID-19 –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ПРИЧИНА СМЕРТИ ОТНЕСЕНА К ПРОЧИМ ВАЖНЫМ СОСТОЯНИЯМ</a:t>
              </a:r>
            </a:p>
          </p:txBody>
        </p:sp>
      </p:grpSp>
      <p:grpSp>
        <p:nvGrpSpPr>
          <p:cNvPr id="243" name="Группа 242"/>
          <p:cNvGrpSpPr/>
          <p:nvPr/>
        </p:nvGrpSpPr>
        <p:grpSpPr>
          <a:xfrm>
            <a:off x="4041246" y="5999663"/>
            <a:ext cx="3834765" cy="224466"/>
            <a:chOff x="1093573" y="5845807"/>
            <a:chExt cx="3834765" cy="224466"/>
          </a:xfrm>
        </p:grpSpPr>
        <p:sp>
          <p:nvSpPr>
            <p:cNvPr id="244" name="Овал 243"/>
            <p:cNvSpPr/>
            <p:nvPr/>
          </p:nvSpPr>
          <p:spPr>
            <a:xfrm>
              <a:off x="1093573" y="5868040"/>
              <a:ext cx="180000" cy="180000"/>
            </a:xfrm>
            <a:prstGeom prst="ellipse">
              <a:avLst/>
            </a:prstGeom>
            <a:noFill/>
            <a:ln w="57150">
              <a:solidFill>
                <a:srgbClr val="D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Заголовок 1"/>
            <p:cNvSpPr txBox="1">
              <a:spLocks/>
            </p:cNvSpPr>
            <p:nvPr/>
          </p:nvSpPr>
          <p:spPr>
            <a:xfrm>
              <a:off x="1248434" y="5845807"/>
              <a:ext cx="3679904" cy="2244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COVID-19 –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ОСНОВНАЯ ПРИЧИНА СМЕРТИ</a:t>
              </a:r>
            </a:p>
          </p:txBody>
        </p:sp>
      </p:grpSp>
      <p:sp>
        <p:nvSpPr>
          <p:cNvPr id="246" name="Freeform 10"/>
          <p:cNvSpPr/>
          <p:nvPr/>
        </p:nvSpPr>
        <p:spPr>
          <a:xfrm flipH="1" flipV="1">
            <a:off x="878429" y="4181743"/>
            <a:ext cx="3317676" cy="91021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28575" cmpd="sng">
            <a:solidFill>
              <a:srgbClr val="FFC32E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247" name="Freeform 10"/>
          <p:cNvSpPr/>
          <p:nvPr/>
        </p:nvSpPr>
        <p:spPr>
          <a:xfrm>
            <a:off x="7301472" y="2587585"/>
            <a:ext cx="3180877" cy="900000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28575" cmpd="sng">
            <a:solidFill>
              <a:srgbClr val="E1002B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Roboto Regular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76011" y="2536959"/>
            <a:ext cx="1036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E1002B"/>
                </a:solidFill>
                <a:latin typeface="Arial Cyr" panose="020B0604020202020204" pitchFamily="34" charset="0"/>
              </a:rPr>
              <a:t>455</a:t>
            </a:r>
            <a:endParaRPr lang="ru-RU" sz="4000" b="1" dirty="0">
              <a:solidFill>
                <a:srgbClr val="E1002B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12646" y="2768647"/>
            <a:ext cx="1591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E1002B"/>
                </a:solidFill>
              </a:rPr>
              <a:t>COVID-19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, ВИРУС ИДЕНТИФИЦИРОВАН</a:t>
            </a:r>
          </a:p>
        </p:txBody>
      </p:sp>
      <p:sp>
        <p:nvSpPr>
          <p:cNvPr id="248" name="Прямоугольник 247"/>
          <p:cNvSpPr/>
          <p:nvPr/>
        </p:nvSpPr>
        <p:spPr>
          <a:xfrm>
            <a:off x="8409486" y="3172999"/>
            <a:ext cx="467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E1002B"/>
                </a:solidFill>
                <a:latin typeface="Arial Cyr" panose="020B0604020202020204" pitchFamily="34" charset="0"/>
              </a:rPr>
              <a:t>2</a:t>
            </a:r>
            <a:endParaRPr lang="ru-RU" sz="4000" b="1" dirty="0">
              <a:solidFill>
                <a:srgbClr val="E1002B"/>
              </a:solidFill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8961976" y="3377915"/>
            <a:ext cx="159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E1002B"/>
                </a:solidFill>
              </a:rPr>
              <a:t>COVID-19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ВИРУС НЕ ИДЕНТИФИЦИРОВАН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322349" y="3254596"/>
            <a:ext cx="216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>
            <a:off x="8322349" y="3931078"/>
            <a:ext cx="2160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Прямоугольник 251"/>
          <p:cNvSpPr/>
          <p:nvPr/>
        </p:nvSpPr>
        <p:spPr>
          <a:xfrm>
            <a:off x="1552106" y="3201146"/>
            <a:ext cx="2230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spc="-50" dirty="0">
                <a:solidFill>
                  <a:srgbClr val="FFC32E"/>
                </a:solidFill>
              </a:rPr>
              <a:t>COVID-19</a:t>
            </a:r>
            <a:r>
              <a:rPr lang="ru-RU" sz="1000" spc="-50" dirty="0">
                <a:solidFill>
                  <a:schemeClr val="bg1">
                    <a:lumMod val="50000"/>
                  </a:schemeClr>
                </a:solidFill>
              </a:rPr>
              <a:t>  НЕ ЯВЛЯЕТСЯ ОСНОВНОЙ ПРИЧИНОЙ СМЕРТИ, но оказал существенное влияние</a:t>
            </a:r>
          </a:p>
          <a:p>
            <a:pPr>
              <a:lnSpc>
                <a:spcPct val="80000"/>
              </a:lnSpc>
            </a:pPr>
            <a:r>
              <a:rPr lang="ru-RU" sz="1000" spc="-50" dirty="0">
                <a:solidFill>
                  <a:schemeClr val="bg1">
                    <a:lumMod val="50000"/>
                  </a:schemeClr>
                </a:solidFill>
              </a:rPr>
              <a:t>на развитие смертельных осложнений заболевания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763337" y="4247668"/>
            <a:ext cx="772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C32E"/>
                </a:solidFill>
                <a:latin typeface="Arial Cyr" panose="020B0604020202020204" pitchFamily="34" charset="0"/>
              </a:rPr>
              <a:t>72</a:t>
            </a:r>
            <a:endParaRPr lang="ru-RU" sz="4000" b="1" dirty="0">
              <a:solidFill>
                <a:srgbClr val="FFC32E"/>
              </a:solidFill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1439585" y="4315668"/>
            <a:ext cx="2368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FFC32E"/>
                </a:solidFill>
              </a:rPr>
              <a:t>COVID-19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НЕ ЯВЛЯЕТСЯ ОСНОВНОЙ ПРИЧИНОЙ СМЕРТИ и не оказал существенного влияния на развитие смертельных осложнений заболевания</a:t>
            </a:r>
          </a:p>
        </p:txBody>
      </p:sp>
      <p:cxnSp>
        <p:nvCxnSpPr>
          <p:cNvPr id="255" name="Прямая соединительная линия 254"/>
          <p:cNvCxnSpPr/>
          <p:nvPr/>
        </p:nvCxnSpPr>
        <p:spPr>
          <a:xfrm>
            <a:off x="888357" y="4038518"/>
            <a:ext cx="289387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96776" y="3184596"/>
            <a:ext cx="792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C32E"/>
                </a:solidFill>
                <a:latin typeface="Arial Cyr" panose="020B0604020202020204" pitchFamily="34" charset="0"/>
              </a:rPr>
              <a:t>20</a:t>
            </a:r>
            <a:endParaRPr lang="ru-RU" sz="4000" b="1" dirty="0">
              <a:solidFill>
                <a:srgbClr val="FFC32E"/>
              </a:solidFill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65CF54B9-72D1-43A5-963A-3289F760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4" y="124288"/>
            <a:ext cx="18653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F541AFE-247B-48D2-A08B-7A1BB2BEA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246" y="646888"/>
            <a:ext cx="756000" cy="756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0F4C7A-6C1E-4108-837C-1368E77967DF}"/>
              </a:ext>
            </a:extLst>
          </p:cNvPr>
          <p:cNvSpPr/>
          <p:nvPr/>
        </p:nvSpPr>
        <p:spPr>
          <a:xfrm>
            <a:off x="1301439" y="1383075"/>
            <a:ext cx="3581814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spc="-30" dirty="0">
                <a:solidFill>
                  <a:srgbClr val="334286"/>
                </a:solidFill>
              </a:rPr>
              <a:t>ЗА ФЕВРАЛЬ 2022  ГОДА,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601324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11612</TotalTime>
  <Words>505</Words>
  <Application>Microsoft Office PowerPoint</Application>
  <PresentationFormat>Широкоэкранный</PresentationFormat>
  <Paragraphs>238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Cyr</vt:lpstr>
      <vt:lpstr>Calibri</vt:lpstr>
      <vt:lpstr>Roboto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Копылова Алла Васильевна</cp:lastModifiedBy>
  <cp:revision>613</cp:revision>
  <cp:lastPrinted>2020-04-08T15:39:00Z</cp:lastPrinted>
  <dcterms:created xsi:type="dcterms:W3CDTF">2020-03-31T09:31:17Z</dcterms:created>
  <dcterms:modified xsi:type="dcterms:W3CDTF">2022-04-11T10:34:48Z</dcterms:modified>
</cp:coreProperties>
</file>